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9" r:id="rId4"/>
  </p:sldMasterIdLst>
  <p:notesMasterIdLst>
    <p:notesMasterId r:id="rId6"/>
  </p:notesMasterIdLst>
  <p:handoutMasterIdLst>
    <p:handoutMasterId r:id="rId26"/>
  </p:handoutMasterIdLst>
  <p:sldIdLst>
    <p:sldId id="257" r:id="rId5"/>
    <p:sldId id="259" r:id="rId7"/>
    <p:sldId id="260" r:id="rId8"/>
    <p:sldId id="282"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12192000" cy="68580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98" autoAdjust="0"/>
  </p:normalViewPr>
  <p:slideViewPr>
    <p:cSldViewPr snapToGrid="0">
      <p:cViewPr>
        <p:scale>
          <a:sx n="100" d="100"/>
          <a:sy n="100" d="100"/>
        </p:scale>
        <p:origin x="2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20" name=""/>
        <p:cNvGrpSpPr/>
        <p:nvPr/>
      </p:nvGrpSpPr>
      <p:grpSpPr>
        <a:xfrm>
          <a:off x="0" y="0"/>
          <a:ext cx="0" cy="0"/>
          <a:chOff x="0" y="0"/>
          <a:chExt cx="0" cy="0"/>
        </a:xfrm>
      </p:grpSpPr>
      <p:sp>
        <p:nvSpPr>
          <p:cNvPr id="104882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825"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29C6A0-9E8E-4C44-972B-0358E8542321}" type="datetimeFigureOut">
              <a:rPr lang="en-US" smtClean="0"/>
            </a:fld>
            <a:endParaRPr lang="en-US"/>
          </a:p>
        </p:txBody>
      </p:sp>
      <p:sp>
        <p:nvSpPr>
          <p:cNvPr id="1048826"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en-US"/>
          </a:p>
        </p:txBody>
      </p:sp>
      <p:sp>
        <p:nvSpPr>
          <p:cNvPr id="1048827"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048828"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829"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4415F0-2AF5-4F5D-B872-5B48BBFDCCB5}"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p:sp>
        <p:nvSpPr>
          <p:cNvPr id="1048624" name="幻灯片图像占位符 1"/>
          <p:cNvSpPr/>
          <p:nvPr>
            <p:ph type="sldImg" idx="2"/>
          </p:nvPr>
        </p:nvSpPr>
        <p:spPr/>
      </p:sp>
      <p:sp>
        <p:nvSpPr>
          <p:cNvPr id="1048625" name="文本占位符 2"/>
          <p:cNvSpPr/>
          <p:nvPr>
            <p:ph type="body" idx="3"/>
          </p:nvPr>
        </p:nvSpPr>
        <p:spPr/>
        <p:txBody>
          <a:bodyPr/>
          <a:p>
            <a:r>
              <a:rPr lang="en-US" altLang="zh-CN"/>
              <a:t>Good morning ladies and gentlemen! Here I am greatly honored to present you the research of our team. We are from ParisTech Shang hai Jiao Tong and our research “A Multi-User 360-video streaming system for wireless network”aims to provide a new method to optimize immersive video transmission.</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Here we used Linear Regression and LSTM to do the prediction. </a:t>
            </a:r>
            <a:endParaRPr lang="en-US" altLang="zh-CN"/>
          </a:p>
          <a:p>
            <a:r>
              <a:rPr lang="en-US" altLang="zh-CN"/>
              <a:t>LR because of its Easiness to implement and a relatively good accuracy.</a:t>
            </a:r>
            <a:endParaRPr lang="en-US" altLang="zh-CN"/>
          </a:p>
          <a:p>
            <a:r>
              <a:rPr lang="en-US" altLang="zh-CN"/>
              <a:t>LSTM because it is efficient for dealing with time series data, which matches exactly our data property.</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Then we defined the conjoint viewport : the region of video which is visible and conjoint to multiple users at a given time.</a:t>
            </a:r>
            <a:endParaRPr lang="en-US" altLang="zh-CN"/>
          </a:p>
          <a:p>
            <a:r>
              <a:rPr lang="en-US" altLang="zh-CN"/>
              <a:t>This part will be transmitted in public channel once for all users.</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90" name="幻灯片图像占位符 1"/>
          <p:cNvSpPr>
            <a:spLocks noGrp="1" noRot="1" noChangeAspect="1"/>
          </p:cNvSpPr>
          <p:nvPr>
            <p:ph type="sldImg"/>
          </p:nvPr>
        </p:nvSpPr>
        <p:spPr/>
      </p:sp>
      <p:sp>
        <p:nvSpPr>
          <p:cNvPr id="1048691" name="备注占位符 2"/>
          <p:cNvSpPr>
            <a:spLocks noGrp="1"/>
          </p:cNvSpPr>
          <p:nvPr>
            <p:ph type="body" idx="1"/>
          </p:nvPr>
        </p:nvSpPr>
        <p:spPr/>
        <p:txBody>
          <a:bodyPr/>
          <a:p>
            <a:r>
              <a:rPr lang="en-US" dirty="0" smtClean="0"/>
              <a:t>Then, after having built up the general pattern, we did experiments with our system.</a:t>
            </a:r>
            <a:endParaRPr lang="en-US" dirty="0" smtClean="0"/>
          </a:p>
          <a:p>
            <a:r>
              <a:rPr lang="en-US" dirty="0" smtClean="0"/>
              <a:t>The dataset contains the head movements of 63 viewers watching 7 different 360-degree videos. </a:t>
            </a:r>
            <a:endParaRPr lang="en-US" dirty="0" smtClean="0"/>
          </a:p>
          <a:p>
            <a:r>
              <a:rPr lang="en-US" dirty="0" smtClean="0"/>
              <a:t>The head orientation of viewer is captured 30 times every second and is stored in the form of quaternion. </a:t>
            </a:r>
            <a:endParaRPr lang="en-US" dirty="0" smtClean="0"/>
          </a:p>
          <a:p>
            <a:r>
              <a:rPr lang="en-US" dirty="0" smtClean="0"/>
              <a:t>We processed the dataset and converted quaternion to Euler angles which is used in our models.</a:t>
            </a:r>
            <a:endParaRPr lang="en-US" dirty="0"/>
          </a:p>
        </p:txBody>
      </p:sp>
      <p:sp>
        <p:nvSpPr>
          <p:cNvPr id="1048692" name="灯片编号占位符 3"/>
          <p:cNvSpPr>
            <a:spLocks noGrp="1"/>
          </p:cNvSpPr>
          <p:nvPr>
            <p:ph type="sldNum" sz="quarter" idx="10"/>
          </p:nvPr>
        </p:nvSpPr>
        <p:spPr/>
        <p:txBody>
          <a:bodyPr/>
          <a:p>
            <a:fld id="{1C4415F0-2AF5-4F5D-B872-5B48BBFDCCB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09" name="幻灯片图像占位符 1"/>
          <p:cNvSpPr>
            <a:spLocks noGrp="1" noRot="1" noChangeAspect="1"/>
          </p:cNvSpPr>
          <p:nvPr>
            <p:ph type="sldImg"/>
          </p:nvPr>
        </p:nvSpPr>
        <p:spPr/>
      </p:sp>
      <p:sp>
        <p:nvSpPr>
          <p:cNvPr id="1048610" name="备注占位符 2"/>
          <p:cNvSpPr>
            <a:spLocks noGrp="1"/>
          </p:cNvSpPr>
          <p:nvPr>
            <p:ph type="body" idx="1"/>
          </p:nvPr>
        </p:nvSpPr>
        <p:spPr/>
        <p:txBody>
          <a:bodyPr/>
          <a:p>
            <a:r>
              <a:rPr lang="en-US" dirty="0" smtClean="0"/>
              <a:t> To evaluate the performance of the models, we used two indicators: root mean square error, and failure rate which represents the percentage of prediction with an error larger than 10 degrees. </a:t>
            </a:r>
            <a:endParaRPr lang="en-US" dirty="0"/>
          </a:p>
        </p:txBody>
      </p:sp>
      <p:sp>
        <p:nvSpPr>
          <p:cNvPr id="1048611" name="灯片编号占位符 3"/>
          <p:cNvSpPr>
            <a:spLocks noGrp="1"/>
          </p:cNvSpPr>
          <p:nvPr>
            <p:ph type="sldNum" sz="quarter" idx="10"/>
          </p:nvPr>
        </p:nvSpPr>
        <p:spPr/>
        <p:txBody>
          <a:bodyPr/>
          <a:p>
            <a:fld id="{1C4415F0-2AF5-4F5D-B872-5B48BBFDCCB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03" name="幻灯片图像占位符 1"/>
          <p:cNvSpPr>
            <a:spLocks noGrp="1" noRot="1" noChangeAspect="1"/>
          </p:cNvSpPr>
          <p:nvPr>
            <p:ph type="sldImg"/>
          </p:nvPr>
        </p:nvSpPr>
        <p:spPr/>
      </p:sp>
      <p:sp>
        <p:nvSpPr>
          <p:cNvPr id="1048604" name="备注占位符 2"/>
          <p:cNvSpPr>
            <a:spLocks noGrp="1"/>
          </p:cNvSpPr>
          <p:nvPr>
            <p:ph type="body" idx="1"/>
          </p:nvPr>
        </p:nvSpPr>
        <p:spPr/>
        <p:txBody>
          <a:bodyPr/>
          <a:p>
            <a:r>
              <a:rPr lang="en-US" dirty="0" smtClean="0"/>
              <a:t>Here, we assume that a conjoint viewport exists if the differences of yaw and pitch between the users are less than a certain threshold θ = </a:t>
            </a:r>
            <a:r>
              <a:rPr lang="en-US" dirty="0" err="1" smtClean="0"/>
              <a:t>θy</a:t>
            </a:r>
            <a:r>
              <a:rPr lang="en-US" dirty="0" smtClean="0"/>
              <a:t>, </a:t>
            </a:r>
            <a:r>
              <a:rPr lang="en-US" dirty="0" err="1" smtClean="0"/>
              <a:t>θp</a:t>
            </a:r>
            <a:endParaRPr lang="en-US" dirty="0" smtClean="0"/>
          </a:p>
          <a:p>
            <a:endParaRPr lang="en-US" dirty="0" smtClean="0"/>
          </a:p>
          <a:p>
            <a:r>
              <a:rPr lang="en-US" dirty="0" smtClean="0"/>
              <a:t>In order to estimate our model (which we call one-step method), we also implemented a naive method for comparison: the naive method will first predict the future head orientation of the users (which is already done in section 4.1), and then calculate differences between the predicted orientations to judge whether there will be a conjoint viewport.</a:t>
            </a:r>
            <a:endParaRPr lang="en-US" dirty="0" smtClean="0"/>
          </a:p>
          <a:p>
            <a:endParaRPr lang="en-US" dirty="0"/>
          </a:p>
        </p:txBody>
      </p:sp>
      <p:sp>
        <p:nvSpPr>
          <p:cNvPr id="1048605" name="灯片编号占位符 3"/>
          <p:cNvSpPr>
            <a:spLocks noGrp="1"/>
          </p:cNvSpPr>
          <p:nvPr>
            <p:ph type="sldNum" sz="quarter" idx="10"/>
          </p:nvPr>
        </p:nvSpPr>
        <p:spPr/>
        <p:txBody>
          <a:bodyPr/>
          <a:p>
            <a:fld id="{1C4415F0-2AF5-4F5D-B872-5B48BBFDCCB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596" name="幻灯片图像占位符 1"/>
          <p:cNvSpPr>
            <a:spLocks noGrp="1" noRot="1" noChangeAspect="1"/>
          </p:cNvSpPr>
          <p:nvPr>
            <p:ph type="sldImg"/>
          </p:nvPr>
        </p:nvSpPr>
        <p:spPr/>
      </p:sp>
      <p:sp>
        <p:nvSpPr>
          <p:cNvPr id="1048597" name="备注占位符 2"/>
          <p:cNvSpPr>
            <a:spLocks noGrp="1"/>
          </p:cNvSpPr>
          <p:nvPr>
            <p:ph type="body" idx="1"/>
          </p:nvPr>
        </p:nvSpPr>
        <p:spPr/>
        <p:txBody>
          <a:bodyPr/>
          <a:p>
            <a:pPr marL="0" marR="0" indent="0" algn="l" defTabSz="914400" rtl="0" eaLnBrk="1" fontAlgn="auto" latinLnBrk="0" hangingPunct="1">
              <a:lnSpc>
                <a:spcPct val="100000"/>
              </a:lnSpc>
              <a:spcBef>
                <a:spcPts val="0"/>
              </a:spcBef>
              <a:spcAft>
                <a:spcPts val="0"/>
              </a:spcAft>
              <a:buClrTx/>
              <a:buSzTx/>
              <a:buFontTx/>
              <a:buNone/>
            </a:pPr>
            <a:r>
              <a:rPr lang="en-US" altLang="zh-CN" dirty="0" smtClean="0">
                <a:solidFill>
                  <a:srgbClr val="000000"/>
                </a:solidFill>
                <a:latin typeface="等线" panose="02010600030101010101" charset="-122"/>
                <a:ea typeface="宋体" panose="02010600030101010101" pitchFamily="2" charset="-122"/>
              </a:rPr>
              <a:t>Conjoint proportion during the whole play is generally high because viewers’ regions of interest</a:t>
            </a:r>
            <a:r>
              <a:rPr lang="en-US" altLang="zh-CN" baseline="0" dirty="0" smtClean="0">
                <a:solidFill>
                  <a:srgbClr val="000000"/>
                </a:solidFill>
                <a:latin typeface="等线" panose="02010600030101010101" charset="-122"/>
                <a:ea typeface="宋体" panose="02010600030101010101" pitchFamily="2" charset="-122"/>
              </a:rPr>
              <a:t> </a:t>
            </a:r>
            <a:r>
              <a:rPr lang="en-US" altLang="zh-CN" dirty="0" smtClean="0">
                <a:solidFill>
                  <a:srgbClr val="000000"/>
                </a:solidFill>
                <a:latin typeface="等线" panose="02010600030101010101" charset="-122"/>
                <a:ea typeface="宋体" panose="02010600030101010101" pitchFamily="2" charset="-122"/>
              </a:rPr>
              <a:t>are similar, thus it is feasible to save bandwidth by multicasting the conjoint view port.</a:t>
            </a:r>
            <a:endParaRPr lang="en-US" altLang="zh-CN" dirty="0" smtClean="0">
              <a:solidFill>
                <a:srgbClr val="000000"/>
              </a:solidFill>
              <a:latin typeface="等线" panose="02010600030101010101" charset="-122"/>
              <a:ea typeface="宋体" panose="02010600030101010101" pitchFamily="2" charset="-122"/>
            </a:endParaRPr>
          </a:p>
          <a:p>
            <a:endParaRPr lang="en-US" dirty="0"/>
          </a:p>
        </p:txBody>
      </p:sp>
      <p:sp>
        <p:nvSpPr>
          <p:cNvPr id="1048598" name="灯片编号占位符 3"/>
          <p:cNvSpPr>
            <a:spLocks noGrp="1"/>
          </p:cNvSpPr>
          <p:nvPr>
            <p:ph type="sldNum" sz="quarter" idx="10"/>
          </p:nvPr>
        </p:nvSpPr>
        <p:spPr/>
        <p:txBody>
          <a:bodyPr/>
          <a:p>
            <a:fld id="{1C4415F0-2AF5-4F5D-B872-5B48BBFDCCB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Becasue the more users we have , the less transmisson of conjoint viewport is needed.</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Here is the planning for the presentation which contains 4 parts:</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Lets start with this picture, i think this disappointment is shared by everyone when watching an online video and seeing a running circle here.</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We know the disappointment is caused mostly by Limited Bandwidth and Latency. Especially in 360 degree video, the pixels of a frame is 4-6 times larger than a regular cideo frame.</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Secondly, the problem occurs on the redundant viewport transmission. People only use 20% of the sphere viewport because of the limited FOV, but in real life the video is 100% transmitted to the user as the user's following sight position is unknown.</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Thus, there were two works done to optimize those probelms. First, Qian in 2016 did a research based on pre segmented tiles, by which only visible area of the video is transmitted. Then in 2017 Corbillon used a quality emphasized region methode to lower the useless parts of the video to save net resources.</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Here, our works constructed a structure to optimize one step furthur, and here is the system structure:</a:t>
            </a:r>
            <a:endParaRPr lang="en-US" altLang="zh-CN"/>
          </a:p>
          <a:p>
            <a:r>
              <a:rPr lang="en-US" altLang="zh-CN"/>
              <a:t>First the client send the request as well as the Head orientation data from HMD sensors to the Server.</a:t>
            </a:r>
            <a:endParaRPr lang="en-US" altLang="zh-CN"/>
          </a:p>
          <a:p>
            <a:r>
              <a:rPr lang="en-US" altLang="zh-CN"/>
              <a:t>Then before sending the video clip, the server will use 2 prediction models to predict the conjoint view and head orientations of users.</a:t>
            </a:r>
            <a:endParaRPr lang="en-US" altLang="zh-CN"/>
          </a:p>
          <a:p>
            <a:r>
              <a:rPr lang="en-US" altLang="zh-CN"/>
              <a:t>Finally, the video data will be sent seperately : the unique view will be unicasted to the sepecific client, and the conjoint part will be multicasted to all the users, thus can save transmission costs.</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In our structure, the prediction parts are the main points of work.</a:t>
            </a:r>
            <a:endParaRPr lang="en-US" altLang="zh-CN"/>
          </a:p>
          <a:p>
            <a:r>
              <a:rPr lang="en-US" altLang="zh-CN"/>
              <a:t>First, we applied a Head movement prediction, which can predict the user's head orientation after the total delay of video transmission. The delay is about 20-3000 ms.</a:t>
            </a:r>
            <a:endParaRPr lang="en-US" altLang="zh-CN"/>
          </a:p>
          <a:p>
            <a:r>
              <a:rPr lang="en-US" altLang="zh-CN"/>
              <a:t>This is how we can predict which part should be unicasted to a certain user.</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03" name=""/>
        <p:cNvGrpSpPr/>
        <p:nvPr/>
      </p:nvGrpSpPr>
      <p:grpSpPr>
        <a:xfrm>
          <a:off x="0" y="0"/>
          <a:ext cx="0" cy="0"/>
          <a:chOff x="0" y="0"/>
          <a:chExt cx="0" cy="0"/>
        </a:xfrm>
      </p:grpSpPr>
      <p:sp>
        <p:nvSpPr>
          <p:cNvPr id="1048747"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1048748"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048749"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048750"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66" name=""/>
        <p:cNvGrpSpPr/>
        <p:nvPr/>
      </p:nvGrpSpPr>
      <p:grpSpPr>
        <a:xfrm>
          <a:off x="0" y="0"/>
          <a:ext cx="0" cy="0"/>
          <a:chOff x="0" y="0"/>
          <a:chExt cx="0" cy="0"/>
        </a:xfrm>
      </p:grpSpPr>
      <p:sp>
        <p:nvSpPr>
          <p:cNvPr id="1048626" name="标题 1"/>
          <p:cNvSpPr>
            <a:spLocks noGrp="1"/>
          </p:cNvSpPr>
          <p:nvPr>
            <p:ph type="title"/>
          </p:nvPr>
        </p:nvSpPr>
        <p:spPr/>
        <p:txBody>
          <a:bodyPr/>
          <a:p>
            <a:r>
              <a:rPr lang="zh-CN" altLang="en-US"/>
              <a:t>单击此处编辑母版标题样式</a:t>
            </a:r>
            <a:endParaRPr lang="zh-CN" altLang="en-US"/>
          </a:p>
        </p:txBody>
      </p:sp>
      <p:sp>
        <p:nvSpPr>
          <p:cNvPr id="1048627" name="内容占位符 2"/>
          <p:cNvSpPr>
            <a:spLocks noGrp="1"/>
          </p:cNvSpPr>
          <p:nvPr>
            <p:ph idx="1"/>
          </p:nvPr>
        </p:nvSpPr>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28"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629" name="页脚占位符 4"/>
          <p:cNvSpPr>
            <a:spLocks noGrp="1"/>
          </p:cNvSpPr>
          <p:nvPr>
            <p:ph type="ftr" sz="quarter" idx="11"/>
          </p:nvPr>
        </p:nvSpPr>
        <p:spPr/>
        <p:txBody>
          <a:bodyPr/>
          <a:p>
            <a:endParaRPr lang="zh-CN" altLang="en-US"/>
          </a:p>
        </p:txBody>
      </p:sp>
      <p:sp>
        <p:nvSpPr>
          <p:cNvPr id="1048630"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88" name=""/>
        <p:cNvGrpSpPr/>
        <p:nvPr/>
      </p:nvGrpSpPr>
      <p:grpSpPr>
        <a:xfrm>
          <a:off x="0" y="0"/>
          <a:ext cx="0" cy="0"/>
          <a:chOff x="0" y="0"/>
          <a:chExt cx="0" cy="0"/>
        </a:xfrm>
      </p:grpSpPr>
      <p:sp>
        <p:nvSpPr>
          <p:cNvPr id="104871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871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8714"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15" name="页脚占位符 4"/>
          <p:cNvSpPr>
            <a:spLocks noGrp="1"/>
          </p:cNvSpPr>
          <p:nvPr>
            <p:ph type="ftr" sz="quarter" idx="11"/>
          </p:nvPr>
        </p:nvSpPr>
        <p:spPr/>
        <p:txBody>
          <a:bodyPr/>
          <a:p>
            <a:endParaRPr lang="zh-CN" altLang="en-US"/>
          </a:p>
        </p:txBody>
      </p:sp>
      <p:sp>
        <p:nvSpPr>
          <p:cNvPr id="1048716"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87" name=""/>
        <p:cNvGrpSpPr/>
        <p:nvPr/>
      </p:nvGrpSpPr>
      <p:grpSpPr>
        <a:xfrm>
          <a:off x="0" y="0"/>
          <a:ext cx="0" cy="0"/>
          <a:chOff x="0" y="0"/>
          <a:chExt cx="0" cy="0"/>
        </a:xfrm>
      </p:grpSpPr>
      <p:sp>
        <p:nvSpPr>
          <p:cNvPr id="1048706" name="标题 1"/>
          <p:cNvSpPr>
            <a:spLocks noGrp="1"/>
          </p:cNvSpPr>
          <p:nvPr>
            <p:ph type="title"/>
          </p:nvPr>
        </p:nvSpPr>
        <p:spPr/>
        <p:txBody>
          <a:bodyPr/>
          <a:p>
            <a:r>
              <a:rPr lang="zh-CN" altLang="en-US"/>
              <a:t>单击此处编辑母版标题样式</a:t>
            </a:r>
            <a:endParaRPr lang="zh-CN" altLang="en-US"/>
          </a:p>
        </p:txBody>
      </p:sp>
      <p:sp>
        <p:nvSpPr>
          <p:cNvPr id="1048707" name="内容占位符 2"/>
          <p:cNvSpPr>
            <a:spLocks noGrp="1"/>
          </p:cNvSpPr>
          <p:nvPr>
            <p:ph sz="half" idx="1"/>
          </p:nvPr>
        </p:nvSpPr>
        <p:spPr>
          <a:xfrm>
            <a:off x="838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08" name="内容占位符 3"/>
          <p:cNvSpPr>
            <a:spLocks noGrp="1"/>
          </p:cNvSpPr>
          <p:nvPr>
            <p:ph sz="half" idx="2"/>
          </p:nvPr>
        </p:nvSpPr>
        <p:spPr>
          <a:xfrm>
            <a:off x="6172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09" name="日期占位符 4"/>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10" name="页脚占位符 5"/>
          <p:cNvSpPr>
            <a:spLocks noGrp="1"/>
          </p:cNvSpPr>
          <p:nvPr>
            <p:ph type="ftr" sz="quarter" idx="11"/>
          </p:nvPr>
        </p:nvSpPr>
        <p:spPr/>
        <p:txBody>
          <a:bodyPr/>
          <a:p>
            <a:endParaRPr lang="zh-CN" altLang="en-US"/>
          </a:p>
        </p:txBody>
      </p:sp>
      <p:sp>
        <p:nvSpPr>
          <p:cNvPr id="1048711" name="灯片编号占位符 6"/>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86" name=""/>
        <p:cNvGrpSpPr/>
        <p:nvPr/>
      </p:nvGrpSpPr>
      <p:grpSpPr>
        <a:xfrm>
          <a:off x="0" y="0"/>
          <a:ext cx="0" cy="0"/>
          <a:chOff x="0" y="0"/>
          <a:chExt cx="0" cy="0"/>
        </a:xfrm>
      </p:grpSpPr>
      <p:sp>
        <p:nvSpPr>
          <p:cNvPr id="1048698" name="标题 1"/>
          <p:cNvSpPr>
            <a:spLocks noGrp="1"/>
          </p:cNvSpPr>
          <p:nvPr>
            <p:ph type="title"/>
          </p:nvPr>
        </p:nvSpPr>
        <p:spPr>
          <a:xfrm>
            <a:off x="839788" y="365125"/>
            <a:ext cx="10515600" cy="1325563"/>
          </a:xfrm>
        </p:spPr>
        <p:txBody>
          <a:bodyPr/>
          <a:p>
            <a:r>
              <a:rPr lang="zh-CN" altLang="en-US"/>
              <a:t>单击此处编辑母版标题样式</a:t>
            </a:r>
            <a:endParaRPr lang="zh-CN" altLang="en-US"/>
          </a:p>
        </p:txBody>
      </p:sp>
      <p:sp>
        <p:nvSpPr>
          <p:cNvPr id="1048699"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700" name="内容占位符 3"/>
          <p:cNvSpPr>
            <a:spLocks noGrp="1"/>
          </p:cNvSpPr>
          <p:nvPr>
            <p:ph sz="half" idx="2"/>
          </p:nvPr>
        </p:nvSpPr>
        <p:spPr>
          <a:xfrm>
            <a:off x="839788" y="2505075"/>
            <a:ext cx="5157787"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01"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702" name="内容占位符 5"/>
          <p:cNvSpPr>
            <a:spLocks noGrp="1"/>
          </p:cNvSpPr>
          <p:nvPr>
            <p:ph sz="quarter" idx="4"/>
          </p:nvPr>
        </p:nvSpPr>
        <p:spPr>
          <a:xfrm>
            <a:off x="6172200" y="2505075"/>
            <a:ext cx="5183188"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03" name="日期占位符 6"/>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04" name="页脚占位符 7"/>
          <p:cNvSpPr>
            <a:spLocks noGrp="1"/>
          </p:cNvSpPr>
          <p:nvPr>
            <p:ph type="ftr" sz="quarter" idx="11"/>
          </p:nvPr>
        </p:nvSpPr>
        <p:spPr/>
        <p:txBody>
          <a:bodyPr/>
          <a:p>
            <a:endParaRPr lang="zh-CN" altLang="en-US"/>
          </a:p>
        </p:txBody>
      </p:sp>
      <p:sp>
        <p:nvSpPr>
          <p:cNvPr id="1048705" name="灯片编号占位符 8"/>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90" name=""/>
        <p:cNvGrpSpPr/>
        <p:nvPr/>
      </p:nvGrpSpPr>
      <p:grpSpPr>
        <a:xfrm>
          <a:off x="0" y="0"/>
          <a:ext cx="0" cy="0"/>
          <a:chOff x="0" y="0"/>
          <a:chExt cx="0" cy="0"/>
        </a:xfrm>
      </p:grpSpPr>
      <p:sp>
        <p:nvSpPr>
          <p:cNvPr id="1048720" name="标题 1"/>
          <p:cNvSpPr>
            <a:spLocks noGrp="1"/>
          </p:cNvSpPr>
          <p:nvPr>
            <p:ph type="title"/>
          </p:nvPr>
        </p:nvSpPr>
        <p:spPr/>
        <p:txBody>
          <a:bodyPr/>
          <a:p>
            <a:r>
              <a:rPr lang="zh-CN" altLang="en-US"/>
              <a:t>单击此处编辑母版标题样式</a:t>
            </a:r>
            <a:endParaRPr lang="zh-CN" altLang="en-US"/>
          </a:p>
        </p:txBody>
      </p:sp>
      <p:sp>
        <p:nvSpPr>
          <p:cNvPr id="1048721" name="日期占位符 2"/>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22" name="页脚占位符 3"/>
          <p:cNvSpPr>
            <a:spLocks noGrp="1"/>
          </p:cNvSpPr>
          <p:nvPr>
            <p:ph type="ftr" sz="quarter" idx="11"/>
          </p:nvPr>
        </p:nvSpPr>
        <p:spPr/>
        <p:txBody>
          <a:bodyPr/>
          <a:p>
            <a:endParaRPr lang="zh-CN" altLang="en-US"/>
          </a:p>
        </p:txBody>
      </p:sp>
      <p:sp>
        <p:nvSpPr>
          <p:cNvPr id="1048723" name="灯片编号占位符 4"/>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89" name=""/>
        <p:cNvGrpSpPr/>
        <p:nvPr/>
      </p:nvGrpSpPr>
      <p:grpSpPr>
        <a:xfrm>
          <a:off x="0" y="0"/>
          <a:ext cx="0" cy="0"/>
          <a:chOff x="0" y="0"/>
          <a:chExt cx="0" cy="0"/>
        </a:xfrm>
      </p:grpSpPr>
      <p:sp>
        <p:nvSpPr>
          <p:cNvPr id="1048717" name="日期占位符 1"/>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18" name="页脚占位符 2"/>
          <p:cNvSpPr>
            <a:spLocks noGrp="1"/>
          </p:cNvSpPr>
          <p:nvPr>
            <p:ph type="ftr" sz="quarter" idx="11"/>
          </p:nvPr>
        </p:nvSpPr>
        <p:spPr/>
        <p:txBody>
          <a:bodyPr/>
          <a:p>
            <a:endParaRPr lang="zh-CN" altLang="en-US"/>
          </a:p>
        </p:txBody>
      </p:sp>
      <p:sp>
        <p:nvSpPr>
          <p:cNvPr id="1048719" name="灯片编号占位符 3"/>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93" name=""/>
        <p:cNvGrpSpPr/>
        <p:nvPr/>
      </p:nvGrpSpPr>
      <p:grpSpPr>
        <a:xfrm>
          <a:off x="0" y="0"/>
          <a:ext cx="0" cy="0"/>
          <a:chOff x="0" y="0"/>
          <a:chExt cx="0" cy="0"/>
        </a:xfrm>
      </p:grpSpPr>
      <p:sp>
        <p:nvSpPr>
          <p:cNvPr id="1048735"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736"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37"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738" name="日期占位符 4"/>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39" name="页脚占位符 5"/>
          <p:cNvSpPr>
            <a:spLocks noGrp="1"/>
          </p:cNvSpPr>
          <p:nvPr>
            <p:ph type="ftr" sz="quarter" idx="11"/>
          </p:nvPr>
        </p:nvSpPr>
        <p:spPr/>
        <p:txBody>
          <a:bodyPr/>
          <a:p>
            <a:endParaRPr lang="zh-CN" altLang="en-US"/>
          </a:p>
        </p:txBody>
      </p:sp>
      <p:sp>
        <p:nvSpPr>
          <p:cNvPr id="1048740" name="灯片编号占位符 6"/>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92" name=""/>
        <p:cNvGrpSpPr/>
        <p:nvPr/>
      </p:nvGrpSpPr>
      <p:grpSpPr>
        <a:xfrm>
          <a:off x="0" y="0"/>
          <a:ext cx="0" cy="0"/>
          <a:chOff x="0" y="0"/>
          <a:chExt cx="0" cy="0"/>
        </a:xfrm>
      </p:grpSpPr>
      <p:sp>
        <p:nvSpPr>
          <p:cNvPr id="104872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730"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31"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732" name="日期占位符 4"/>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33" name="页脚占位符 5"/>
          <p:cNvSpPr>
            <a:spLocks noGrp="1"/>
          </p:cNvSpPr>
          <p:nvPr>
            <p:ph type="ftr" sz="quarter" idx="11"/>
          </p:nvPr>
        </p:nvSpPr>
        <p:spPr/>
        <p:txBody>
          <a:bodyPr/>
          <a:p>
            <a:endParaRPr lang="zh-CN" altLang="en-US"/>
          </a:p>
        </p:txBody>
      </p:sp>
      <p:sp>
        <p:nvSpPr>
          <p:cNvPr id="1048734" name="灯片编号占位符 6"/>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85" name=""/>
        <p:cNvGrpSpPr/>
        <p:nvPr/>
      </p:nvGrpSpPr>
      <p:grpSpPr>
        <a:xfrm>
          <a:off x="0" y="0"/>
          <a:ext cx="0" cy="0"/>
          <a:chOff x="0" y="0"/>
          <a:chExt cx="0" cy="0"/>
        </a:xfrm>
      </p:grpSpPr>
      <p:sp>
        <p:nvSpPr>
          <p:cNvPr id="1048693" name="标题 1"/>
          <p:cNvSpPr>
            <a:spLocks noGrp="1"/>
          </p:cNvSpPr>
          <p:nvPr>
            <p:ph type="title"/>
          </p:nvPr>
        </p:nvSpPr>
        <p:spPr/>
        <p:txBody>
          <a:bodyPr/>
          <a:p>
            <a:r>
              <a:rPr lang="zh-CN" altLang="en-US"/>
              <a:t>单击此处编辑母版标题样式</a:t>
            </a:r>
            <a:endParaRPr lang="zh-CN" altLang="en-US"/>
          </a:p>
        </p:txBody>
      </p:sp>
      <p:sp>
        <p:nvSpPr>
          <p:cNvPr id="1048694" name="竖排文字占位符 2"/>
          <p:cNvSpPr>
            <a:spLocks noGrp="1"/>
          </p:cNvSpPr>
          <p:nvPr>
            <p:ph type="body" orient="vert" idx="1"/>
          </p:nvPr>
        </p:nvSpPr>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95"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696" name="页脚占位符 4"/>
          <p:cNvSpPr>
            <a:spLocks noGrp="1"/>
          </p:cNvSpPr>
          <p:nvPr>
            <p:ph type="ftr" sz="quarter" idx="11"/>
          </p:nvPr>
        </p:nvSpPr>
        <p:spPr/>
        <p:txBody>
          <a:bodyPr/>
          <a:p>
            <a:endParaRPr lang="zh-CN" altLang="en-US"/>
          </a:p>
        </p:txBody>
      </p:sp>
      <p:sp>
        <p:nvSpPr>
          <p:cNvPr id="1048697"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91" name=""/>
        <p:cNvGrpSpPr/>
        <p:nvPr/>
      </p:nvGrpSpPr>
      <p:grpSpPr>
        <a:xfrm>
          <a:off x="0" y="0"/>
          <a:ext cx="0" cy="0"/>
          <a:chOff x="0" y="0"/>
          <a:chExt cx="0" cy="0"/>
        </a:xfrm>
      </p:grpSpPr>
      <p:sp>
        <p:nvSpPr>
          <p:cNvPr id="1048724" name="竖排标题 1"/>
          <p:cNvSpPr>
            <a:spLocks noGrp="1"/>
          </p:cNvSpPr>
          <p:nvPr>
            <p:ph type="title" orient="vert"/>
          </p:nvPr>
        </p:nvSpPr>
        <p:spPr>
          <a:xfrm>
            <a:off x="8724900" y="365125"/>
            <a:ext cx="2628900" cy="5811838"/>
          </a:xfrm>
        </p:spPr>
        <p:txBody>
          <a:bodyPr vert="eaVert"/>
          <a:p>
            <a:r>
              <a:rPr lang="zh-CN" altLang="en-US"/>
              <a:t>单击此处编辑母版标题样式</a:t>
            </a:r>
            <a:endParaRPr lang="zh-CN" altLang="en-US"/>
          </a:p>
        </p:txBody>
      </p:sp>
      <p:sp>
        <p:nvSpPr>
          <p:cNvPr id="1048725" name="竖排文字占位符 2"/>
          <p:cNvSpPr>
            <a:spLocks noGrp="1"/>
          </p:cNvSpPr>
          <p:nvPr>
            <p:ph type="body" orient="vert" idx="1"/>
          </p:nvPr>
        </p:nvSpPr>
        <p:spPr>
          <a:xfrm>
            <a:off x="838200" y="365125"/>
            <a:ext cx="7734300" cy="5811838"/>
          </a:xfrm>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26"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27" name="页脚占位符 4"/>
          <p:cNvSpPr>
            <a:spLocks noGrp="1"/>
          </p:cNvSpPr>
          <p:nvPr>
            <p:ph type="ftr" sz="quarter" idx="11"/>
          </p:nvPr>
        </p:nvSpPr>
        <p:spPr/>
        <p:txBody>
          <a:bodyPr/>
          <a:p>
            <a:endParaRPr lang="zh-CN" altLang="en-US"/>
          </a:p>
        </p:txBody>
      </p:sp>
      <p:sp>
        <p:nvSpPr>
          <p:cNvPr id="1048728"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05" name=""/>
        <p:cNvGrpSpPr/>
        <p:nvPr/>
      </p:nvGrpSpPr>
      <p:grpSpPr>
        <a:xfrm>
          <a:off x="0" y="0"/>
          <a:ext cx="0" cy="0"/>
          <a:chOff x="0" y="0"/>
          <a:chExt cx="0" cy="0"/>
        </a:xfrm>
      </p:grpSpPr>
      <p:sp>
        <p:nvSpPr>
          <p:cNvPr id="1048755"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latin typeface="+mn-ea"/>
                <a:ea typeface="+mn-ea"/>
                <a:cs typeface="+mj-cs"/>
                <a:sym typeface="+mn-ea"/>
              </a:defRPr>
            </a:lvl1pPr>
          </a:lstStyle>
          <a:p>
            <a:pPr lvl="0"/>
            <a:r>
              <a:rPr dirty="0">
                <a:sym typeface="+mn-ea"/>
              </a:rPr>
              <a:t>单击此处编辑标题</a:t>
            </a:r>
            <a:endParaRPr dirty="0">
              <a:sym typeface="+mn-ea"/>
            </a:endParaRPr>
          </a:p>
        </p:txBody>
      </p:sp>
      <p:sp>
        <p:nvSpPr>
          <p:cNvPr id="1048756" name="页脚占位符 4"/>
          <p:cNvSpPr>
            <a:spLocks noGrp="1"/>
          </p:cNvSpPr>
          <p:nvPr>
            <p:ph type="ftr" sz="quarter" idx="11"/>
          </p:nvPr>
        </p:nvSpPr>
        <p:spPr/>
        <p:txBody>
          <a:bodyPr/>
          <a:lstStyle>
            <a:lvl1pPr>
              <a:defRPr>
                <a:latin typeface="+mn-ea"/>
              </a:defRPr>
            </a:lvl1pPr>
          </a:lstStyle>
          <a:p>
            <a:endParaRPr lang="zh-CN" altLang="en-US"/>
          </a:p>
        </p:txBody>
      </p:sp>
      <p:sp>
        <p:nvSpPr>
          <p:cNvPr id="1048757"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1048758"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14" name=""/>
        <p:cNvGrpSpPr/>
        <p:nvPr/>
      </p:nvGrpSpPr>
      <p:grpSpPr>
        <a:xfrm>
          <a:off x="0" y="0"/>
          <a:ext cx="0" cy="0"/>
          <a:chOff x="0" y="0"/>
          <a:chExt cx="0" cy="0"/>
        </a:xfrm>
      </p:grpSpPr>
      <p:sp>
        <p:nvSpPr>
          <p:cNvPr id="1048794"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795"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796"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97" name="页脚占位符 4"/>
          <p:cNvSpPr>
            <a:spLocks noGrp="1"/>
          </p:cNvSpPr>
          <p:nvPr>
            <p:ph type="ftr" sz="quarter" idx="11"/>
          </p:nvPr>
        </p:nvSpPr>
        <p:spPr/>
        <p:txBody>
          <a:bodyPr/>
          <a:p>
            <a:endParaRPr lang="zh-CN" altLang="en-US"/>
          </a:p>
        </p:txBody>
      </p:sp>
      <p:sp>
        <p:nvSpPr>
          <p:cNvPr id="1048798"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36" name=""/>
        <p:cNvGrpSpPr/>
        <p:nvPr/>
      </p:nvGrpSpPr>
      <p:grpSpPr>
        <a:xfrm>
          <a:off x="0" y="0"/>
          <a:ext cx="0" cy="0"/>
          <a:chOff x="0" y="0"/>
          <a:chExt cx="0" cy="0"/>
        </a:xfrm>
      </p:grpSpPr>
      <p:sp>
        <p:nvSpPr>
          <p:cNvPr id="1048581" name="标题 1"/>
          <p:cNvSpPr>
            <a:spLocks noGrp="1"/>
          </p:cNvSpPr>
          <p:nvPr>
            <p:ph type="title"/>
          </p:nvPr>
        </p:nvSpPr>
        <p:spPr/>
        <p:txBody>
          <a:bodyPr/>
          <a:p>
            <a:r>
              <a:rPr lang="zh-CN" altLang="en-US"/>
              <a:t>单击此处编辑母版标题样式</a:t>
            </a:r>
            <a:endParaRPr lang="zh-CN" altLang="en-US"/>
          </a:p>
        </p:txBody>
      </p:sp>
      <p:sp>
        <p:nvSpPr>
          <p:cNvPr id="1048582" name="内容占位符 2"/>
          <p:cNvSpPr>
            <a:spLocks noGrp="1"/>
          </p:cNvSpPr>
          <p:nvPr>
            <p:ph idx="1"/>
          </p:nvPr>
        </p:nvSpPr>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83"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584" name="页脚占位符 4"/>
          <p:cNvSpPr>
            <a:spLocks noGrp="1"/>
          </p:cNvSpPr>
          <p:nvPr>
            <p:ph type="ftr" sz="quarter" idx="11"/>
          </p:nvPr>
        </p:nvSpPr>
        <p:spPr/>
        <p:txBody>
          <a:bodyPr/>
          <a:p>
            <a:endParaRPr lang="zh-CN" altLang="en-US"/>
          </a:p>
        </p:txBody>
      </p:sp>
      <p:sp>
        <p:nvSpPr>
          <p:cNvPr id="1048585"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15" name=""/>
        <p:cNvGrpSpPr/>
        <p:nvPr/>
      </p:nvGrpSpPr>
      <p:grpSpPr>
        <a:xfrm>
          <a:off x="0" y="0"/>
          <a:ext cx="0" cy="0"/>
          <a:chOff x="0" y="0"/>
          <a:chExt cx="0" cy="0"/>
        </a:xfrm>
      </p:grpSpPr>
      <p:sp>
        <p:nvSpPr>
          <p:cNvPr id="1048799"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8800"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1048801"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802" name="页脚占位符 4"/>
          <p:cNvSpPr>
            <a:spLocks noGrp="1"/>
          </p:cNvSpPr>
          <p:nvPr>
            <p:ph type="ftr" sz="quarter" idx="11"/>
          </p:nvPr>
        </p:nvSpPr>
        <p:spPr/>
        <p:txBody>
          <a:bodyPr/>
          <a:p>
            <a:endParaRPr lang="zh-CN" altLang="en-US"/>
          </a:p>
        </p:txBody>
      </p:sp>
      <p:sp>
        <p:nvSpPr>
          <p:cNvPr id="1048803"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13" name=""/>
        <p:cNvGrpSpPr/>
        <p:nvPr/>
      </p:nvGrpSpPr>
      <p:grpSpPr>
        <a:xfrm>
          <a:off x="0" y="0"/>
          <a:ext cx="0" cy="0"/>
          <a:chOff x="0" y="0"/>
          <a:chExt cx="0" cy="0"/>
        </a:xfrm>
      </p:grpSpPr>
      <p:sp>
        <p:nvSpPr>
          <p:cNvPr id="1048788" name="标题 1"/>
          <p:cNvSpPr>
            <a:spLocks noGrp="1"/>
          </p:cNvSpPr>
          <p:nvPr>
            <p:ph type="title"/>
          </p:nvPr>
        </p:nvSpPr>
        <p:spPr/>
        <p:txBody>
          <a:bodyPr/>
          <a:p>
            <a:r>
              <a:rPr lang="zh-CN" altLang="en-US"/>
              <a:t>单击此处编辑母版标题样式</a:t>
            </a:r>
            <a:endParaRPr lang="zh-CN" altLang="en-US"/>
          </a:p>
        </p:txBody>
      </p:sp>
      <p:sp>
        <p:nvSpPr>
          <p:cNvPr id="1048789" name="内容占位符 2"/>
          <p:cNvSpPr>
            <a:spLocks noGrp="1"/>
          </p:cNvSpPr>
          <p:nvPr>
            <p:ph sz="half" idx="1"/>
          </p:nvPr>
        </p:nvSpPr>
        <p:spPr>
          <a:xfrm>
            <a:off x="838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90" name="内容占位符 3"/>
          <p:cNvSpPr>
            <a:spLocks noGrp="1"/>
          </p:cNvSpPr>
          <p:nvPr>
            <p:ph sz="half" idx="2"/>
          </p:nvPr>
        </p:nvSpPr>
        <p:spPr>
          <a:xfrm>
            <a:off x="6172200" y="1825625"/>
            <a:ext cx="5181600" cy="435133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91" name="日期占位符 4"/>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92" name="页脚占位符 5"/>
          <p:cNvSpPr>
            <a:spLocks noGrp="1"/>
          </p:cNvSpPr>
          <p:nvPr>
            <p:ph type="ftr" sz="quarter" idx="11"/>
          </p:nvPr>
        </p:nvSpPr>
        <p:spPr/>
        <p:txBody>
          <a:bodyPr/>
          <a:p>
            <a:endParaRPr lang="zh-CN" altLang="en-US"/>
          </a:p>
        </p:txBody>
      </p:sp>
      <p:sp>
        <p:nvSpPr>
          <p:cNvPr id="1048793" name="灯片编号占位符 6"/>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11" name=""/>
        <p:cNvGrpSpPr/>
        <p:nvPr/>
      </p:nvGrpSpPr>
      <p:grpSpPr>
        <a:xfrm>
          <a:off x="0" y="0"/>
          <a:ext cx="0" cy="0"/>
          <a:chOff x="0" y="0"/>
          <a:chExt cx="0" cy="0"/>
        </a:xfrm>
      </p:grpSpPr>
      <p:sp>
        <p:nvSpPr>
          <p:cNvPr id="1048776" name="标题 1"/>
          <p:cNvSpPr>
            <a:spLocks noGrp="1"/>
          </p:cNvSpPr>
          <p:nvPr>
            <p:ph type="title"/>
          </p:nvPr>
        </p:nvSpPr>
        <p:spPr>
          <a:xfrm>
            <a:off x="839788" y="365125"/>
            <a:ext cx="10515600" cy="1325563"/>
          </a:xfrm>
        </p:spPr>
        <p:txBody>
          <a:bodyPr/>
          <a:p>
            <a:r>
              <a:rPr lang="zh-CN" altLang="en-US"/>
              <a:t>单击此处编辑母版标题样式</a:t>
            </a:r>
            <a:endParaRPr lang="zh-CN" altLang="en-US"/>
          </a:p>
        </p:txBody>
      </p:sp>
      <p:sp>
        <p:nvSpPr>
          <p:cNvPr id="1048777"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778" name="内容占位符 3"/>
          <p:cNvSpPr>
            <a:spLocks noGrp="1"/>
          </p:cNvSpPr>
          <p:nvPr>
            <p:ph sz="half" idx="2"/>
          </p:nvPr>
        </p:nvSpPr>
        <p:spPr>
          <a:xfrm>
            <a:off x="839788" y="2505075"/>
            <a:ext cx="5157787"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79"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1048780" name="内容占位符 5"/>
          <p:cNvSpPr>
            <a:spLocks noGrp="1"/>
          </p:cNvSpPr>
          <p:nvPr>
            <p:ph sz="quarter" idx="4"/>
          </p:nvPr>
        </p:nvSpPr>
        <p:spPr>
          <a:xfrm>
            <a:off x="6172200" y="2505075"/>
            <a:ext cx="5183188" cy="3684588"/>
          </a:xfrm>
        </p:spPr>
        <p:txBody>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781" name="日期占位符 6"/>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82" name="页脚占位符 7"/>
          <p:cNvSpPr>
            <a:spLocks noGrp="1"/>
          </p:cNvSpPr>
          <p:nvPr>
            <p:ph type="ftr" sz="quarter" idx="11"/>
          </p:nvPr>
        </p:nvSpPr>
        <p:spPr/>
        <p:txBody>
          <a:bodyPr/>
          <a:p>
            <a:endParaRPr lang="zh-CN" altLang="en-US"/>
          </a:p>
        </p:txBody>
      </p:sp>
      <p:sp>
        <p:nvSpPr>
          <p:cNvPr id="1048783" name="灯片编号占位符 8"/>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12" name=""/>
        <p:cNvGrpSpPr/>
        <p:nvPr/>
      </p:nvGrpSpPr>
      <p:grpSpPr>
        <a:xfrm>
          <a:off x="0" y="0"/>
          <a:ext cx="0" cy="0"/>
          <a:chOff x="0" y="0"/>
          <a:chExt cx="0" cy="0"/>
        </a:xfrm>
      </p:grpSpPr>
      <p:sp>
        <p:nvSpPr>
          <p:cNvPr id="1048784" name="标题 1"/>
          <p:cNvSpPr>
            <a:spLocks noGrp="1"/>
          </p:cNvSpPr>
          <p:nvPr>
            <p:ph type="title"/>
          </p:nvPr>
        </p:nvSpPr>
        <p:spPr/>
        <p:txBody>
          <a:bodyPr/>
          <a:p>
            <a:r>
              <a:rPr lang="zh-CN" altLang="en-US"/>
              <a:t>单击此处编辑母版标题样式</a:t>
            </a:r>
            <a:endParaRPr lang="zh-CN" altLang="en-US"/>
          </a:p>
        </p:txBody>
      </p:sp>
      <p:sp>
        <p:nvSpPr>
          <p:cNvPr id="1048785" name="日期占位符 2"/>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786" name="页脚占位符 3"/>
          <p:cNvSpPr>
            <a:spLocks noGrp="1"/>
          </p:cNvSpPr>
          <p:nvPr>
            <p:ph type="ftr" sz="quarter" idx="11"/>
          </p:nvPr>
        </p:nvSpPr>
        <p:spPr/>
        <p:txBody>
          <a:bodyPr/>
          <a:p>
            <a:endParaRPr lang="zh-CN" altLang="en-US"/>
          </a:p>
        </p:txBody>
      </p:sp>
      <p:sp>
        <p:nvSpPr>
          <p:cNvPr id="1048787" name="灯片编号占位符 4"/>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17" name=""/>
        <p:cNvGrpSpPr/>
        <p:nvPr/>
      </p:nvGrpSpPr>
      <p:grpSpPr>
        <a:xfrm>
          <a:off x="0" y="0"/>
          <a:ext cx="0" cy="0"/>
          <a:chOff x="0" y="0"/>
          <a:chExt cx="0" cy="0"/>
        </a:xfrm>
      </p:grpSpPr>
      <p:sp>
        <p:nvSpPr>
          <p:cNvPr id="1048810" name="日期占位符 1"/>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811" name="页脚占位符 2"/>
          <p:cNvSpPr>
            <a:spLocks noGrp="1"/>
          </p:cNvSpPr>
          <p:nvPr>
            <p:ph type="ftr" sz="quarter" idx="11"/>
          </p:nvPr>
        </p:nvSpPr>
        <p:spPr/>
        <p:txBody>
          <a:bodyPr/>
          <a:p>
            <a:endParaRPr lang="zh-CN" altLang="en-US"/>
          </a:p>
        </p:txBody>
      </p:sp>
      <p:sp>
        <p:nvSpPr>
          <p:cNvPr id="1048812" name="灯片编号占位符 3"/>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16" name=""/>
        <p:cNvGrpSpPr/>
        <p:nvPr/>
      </p:nvGrpSpPr>
      <p:grpSpPr>
        <a:xfrm>
          <a:off x="0" y="0"/>
          <a:ext cx="0" cy="0"/>
          <a:chOff x="0" y="0"/>
          <a:chExt cx="0" cy="0"/>
        </a:xfrm>
      </p:grpSpPr>
      <p:sp>
        <p:nvSpPr>
          <p:cNvPr id="1048804"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805"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06"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807" name="日期占位符 4"/>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808" name="页脚占位符 5"/>
          <p:cNvSpPr>
            <a:spLocks noGrp="1"/>
          </p:cNvSpPr>
          <p:nvPr>
            <p:ph type="ftr" sz="quarter" idx="11"/>
          </p:nvPr>
        </p:nvSpPr>
        <p:spPr/>
        <p:txBody>
          <a:bodyPr/>
          <a:p>
            <a:endParaRPr lang="zh-CN" altLang="en-US"/>
          </a:p>
        </p:txBody>
      </p:sp>
      <p:sp>
        <p:nvSpPr>
          <p:cNvPr id="1048809" name="灯片编号占位符 6"/>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18" name=""/>
        <p:cNvGrpSpPr/>
        <p:nvPr/>
      </p:nvGrpSpPr>
      <p:grpSpPr>
        <a:xfrm>
          <a:off x="0" y="0"/>
          <a:ext cx="0" cy="0"/>
          <a:chOff x="0" y="0"/>
          <a:chExt cx="0" cy="0"/>
        </a:xfrm>
      </p:grpSpPr>
      <p:sp>
        <p:nvSpPr>
          <p:cNvPr id="1048813"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814"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15"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1048816" name="日期占位符 4"/>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817" name="页脚占位符 5"/>
          <p:cNvSpPr>
            <a:spLocks noGrp="1"/>
          </p:cNvSpPr>
          <p:nvPr>
            <p:ph type="ftr" sz="quarter" idx="11"/>
          </p:nvPr>
        </p:nvSpPr>
        <p:spPr/>
        <p:txBody>
          <a:bodyPr/>
          <a:p>
            <a:endParaRPr lang="zh-CN" altLang="en-US"/>
          </a:p>
        </p:txBody>
      </p:sp>
      <p:sp>
        <p:nvSpPr>
          <p:cNvPr id="1048818" name="灯片编号占位符 6"/>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76" name=""/>
        <p:cNvGrpSpPr/>
        <p:nvPr/>
      </p:nvGrpSpPr>
      <p:grpSpPr>
        <a:xfrm>
          <a:off x="0" y="0"/>
          <a:ext cx="0" cy="0"/>
          <a:chOff x="0" y="0"/>
          <a:chExt cx="0" cy="0"/>
        </a:xfrm>
      </p:grpSpPr>
      <p:sp>
        <p:nvSpPr>
          <p:cNvPr id="1048662" name="标题 1"/>
          <p:cNvSpPr>
            <a:spLocks noGrp="1"/>
          </p:cNvSpPr>
          <p:nvPr>
            <p:ph type="title"/>
          </p:nvPr>
        </p:nvSpPr>
        <p:spPr/>
        <p:txBody>
          <a:bodyPr/>
          <a:p>
            <a:r>
              <a:rPr lang="zh-CN" altLang="en-US"/>
              <a:t>单击此处编辑母版标题样式</a:t>
            </a:r>
            <a:endParaRPr lang="zh-CN" altLang="en-US"/>
          </a:p>
        </p:txBody>
      </p:sp>
      <p:sp>
        <p:nvSpPr>
          <p:cNvPr id="1048663" name="竖排文字占位符 2"/>
          <p:cNvSpPr>
            <a:spLocks noGrp="1"/>
          </p:cNvSpPr>
          <p:nvPr>
            <p:ph type="body" orient="vert" idx="1"/>
          </p:nvPr>
        </p:nvSpPr>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64"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665" name="页脚占位符 4"/>
          <p:cNvSpPr>
            <a:spLocks noGrp="1"/>
          </p:cNvSpPr>
          <p:nvPr>
            <p:ph type="ftr" sz="quarter" idx="11"/>
          </p:nvPr>
        </p:nvSpPr>
        <p:spPr/>
        <p:txBody>
          <a:bodyPr/>
          <a:p>
            <a:endParaRPr lang="zh-CN" altLang="en-US"/>
          </a:p>
        </p:txBody>
      </p:sp>
      <p:sp>
        <p:nvSpPr>
          <p:cNvPr id="1048666"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06" name=""/>
        <p:cNvGrpSpPr/>
        <p:nvPr/>
      </p:nvGrpSpPr>
      <p:grpSpPr>
        <a:xfrm>
          <a:off x="0" y="0"/>
          <a:ext cx="0" cy="0"/>
          <a:chOff x="0" y="0"/>
          <a:chExt cx="0" cy="0"/>
        </a:xfrm>
      </p:grpSpPr>
      <p:sp>
        <p:nvSpPr>
          <p:cNvPr id="1048759" name="页脚占位符 2"/>
          <p:cNvSpPr>
            <a:spLocks noGrp="1"/>
          </p:cNvSpPr>
          <p:nvPr>
            <p:ph type="ftr" sz="quarter" idx="11"/>
          </p:nvPr>
        </p:nvSpPr>
        <p:spPr/>
        <p:txBody>
          <a:bodyPr/>
          <a:lstStyle>
            <a:lvl1pPr>
              <a:defRPr>
                <a:latin typeface="+mn-ea"/>
              </a:defRPr>
            </a:lvl1pPr>
          </a:lstStyle>
          <a:p>
            <a:endParaRPr lang="zh-CN" altLang="en-US"/>
          </a:p>
        </p:txBody>
      </p:sp>
      <p:sp>
        <p:nvSpPr>
          <p:cNvPr id="1048760"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1048761"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1048762"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1048763"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19" name=""/>
        <p:cNvGrpSpPr/>
        <p:nvPr/>
      </p:nvGrpSpPr>
      <p:grpSpPr>
        <a:xfrm>
          <a:off x="0" y="0"/>
          <a:ext cx="0" cy="0"/>
          <a:chOff x="0" y="0"/>
          <a:chExt cx="0" cy="0"/>
        </a:xfrm>
      </p:grpSpPr>
      <p:sp>
        <p:nvSpPr>
          <p:cNvPr id="1048819" name="竖排标题 1"/>
          <p:cNvSpPr>
            <a:spLocks noGrp="1"/>
          </p:cNvSpPr>
          <p:nvPr>
            <p:ph type="title" orient="vert"/>
          </p:nvPr>
        </p:nvSpPr>
        <p:spPr>
          <a:xfrm>
            <a:off x="8724900" y="365125"/>
            <a:ext cx="2628900" cy="5811838"/>
          </a:xfrm>
        </p:spPr>
        <p:txBody>
          <a:bodyPr vert="eaVert"/>
          <a:p>
            <a:r>
              <a:rPr lang="zh-CN" altLang="en-US"/>
              <a:t>单击此处编辑母版标题样式</a:t>
            </a:r>
            <a:endParaRPr lang="zh-CN" altLang="en-US"/>
          </a:p>
        </p:txBody>
      </p:sp>
      <p:sp>
        <p:nvSpPr>
          <p:cNvPr id="1048820" name="竖排文字占位符 2"/>
          <p:cNvSpPr>
            <a:spLocks noGrp="1"/>
          </p:cNvSpPr>
          <p:nvPr>
            <p:ph type="body" orient="vert" idx="1"/>
          </p:nvPr>
        </p:nvSpPr>
        <p:spPr>
          <a:xfrm>
            <a:off x="838200" y="365125"/>
            <a:ext cx="7734300" cy="5811838"/>
          </a:xfrm>
        </p:spPr>
        <p:txBody>
          <a:bodyPr vert="eaVert"/>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821"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822" name="页脚占位符 4"/>
          <p:cNvSpPr>
            <a:spLocks noGrp="1"/>
          </p:cNvSpPr>
          <p:nvPr>
            <p:ph type="ftr" sz="quarter" idx="11"/>
          </p:nvPr>
        </p:nvSpPr>
        <p:spPr/>
        <p:txBody>
          <a:bodyPr/>
          <a:p>
            <a:endParaRPr lang="zh-CN" altLang="en-US"/>
          </a:p>
        </p:txBody>
      </p:sp>
      <p:sp>
        <p:nvSpPr>
          <p:cNvPr id="1048823"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07" name=""/>
        <p:cNvGrpSpPr/>
        <p:nvPr/>
      </p:nvGrpSpPr>
      <p:grpSpPr>
        <a:xfrm>
          <a:off x="0" y="0"/>
          <a:ext cx="0" cy="0"/>
          <a:chOff x="0" y="0"/>
          <a:chExt cx="0" cy="0"/>
        </a:xfrm>
      </p:grpSpPr>
      <p:sp>
        <p:nvSpPr>
          <p:cNvPr id="1048764"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1048765"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1048766"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1048767"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08" name=""/>
        <p:cNvGrpSpPr/>
        <p:nvPr/>
      </p:nvGrpSpPr>
      <p:grpSpPr>
        <a:xfrm>
          <a:off x="0" y="0"/>
          <a:ext cx="0" cy="0"/>
          <a:chOff x="0" y="0"/>
          <a:chExt cx="0" cy="0"/>
        </a:xfrm>
      </p:grpSpPr>
      <p:sp>
        <p:nvSpPr>
          <p:cNvPr id="1048768" name="页脚占位符 4"/>
          <p:cNvSpPr>
            <a:spLocks noGrp="1"/>
          </p:cNvSpPr>
          <p:nvPr>
            <p:ph type="ftr" sz="quarter" idx="11"/>
          </p:nvPr>
        </p:nvSpPr>
        <p:spPr/>
        <p:txBody>
          <a:bodyPr/>
          <a:lstStyle>
            <a:lvl1pPr>
              <a:defRPr>
                <a:latin typeface="+mn-ea"/>
              </a:defRPr>
            </a:lvl1pPr>
          </a:lstStyle>
          <a:p>
            <a:endParaRPr lang="zh-CN" altLang="en-US"/>
          </a:p>
        </p:txBody>
      </p:sp>
      <p:sp>
        <p:nvSpPr>
          <p:cNvPr id="1048769"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1048770"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04" name=""/>
        <p:cNvGrpSpPr/>
        <p:nvPr/>
      </p:nvGrpSpPr>
      <p:grpSpPr>
        <a:xfrm>
          <a:off x="0" y="0"/>
          <a:ext cx="0" cy="0"/>
          <a:chOff x="0" y="0"/>
          <a:chExt cx="0" cy="0"/>
        </a:xfrm>
      </p:grpSpPr>
      <p:sp>
        <p:nvSpPr>
          <p:cNvPr id="1048751" name="页脚占位符 3"/>
          <p:cNvSpPr>
            <a:spLocks noGrp="1"/>
          </p:cNvSpPr>
          <p:nvPr>
            <p:ph type="ftr" sz="quarter" idx="11"/>
          </p:nvPr>
        </p:nvSpPr>
        <p:spPr/>
        <p:txBody>
          <a:bodyPr/>
          <a:lstStyle>
            <a:lvl1pPr>
              <a:defRPr>
                <a:latin typeface="+mn-ea"/>
              </a:defRPr>
            </a:lvl1pPr>
          </a:lstStyle>
          <a:p>
            <a:endParaRPr lang="zh-CN" altLang="en-US"/>
          </a:p>
        </p:txBody>
      </p:sp>
      <p:sp>
        <p:nvSpPr>
          <p:cNvPr id="1048752"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1048753"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5pPr>
          </a:lstStyle>
          <a:p>
            <a:pPr lvl="0"/>
            <a:r>
              <a:rPr dirty="0">
                <a:sym typeface="+mn-ea"/>
              </a:rPr>
              <a:t>单击此处编辑正文</a:t>
            </a:r>
            <a:endParaRPr dirty="0">
              <a:sym typeface="+mn-ea"/>
            </a:endParaRPr>
          </a:p>
        </p:txBody>
      </p:sp>
      <p:sp>
        <p:nvSpPr>
          <p:cNvPr id="1048754"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09" name=""/>
        <p:cNvGrpSpPr/>
        <p:nvPr/>
      </p:nvGrpSpPr>
      <p:grpSpPr>
        <a:xfrm>
          <a:off x="0" y="0"/>
          <a:ext cx="0" cy="0"/>
          <a:chOff x="0" y="0"/>
          <a:chExt cx="0" cy="0"/>
        </a:xfrm>
      </p:grpSpPr>
      <p:sp>
        <p:nvSpPr>
          <p:cNvPr id="1048771" name="页脚占位符 3"/>
          <p:cNvSpPr>
            <a:spLocks noGrp="1"/>
          </p:cNvSpPr>
          <p:nvPr>
            <p:ph type="ftr" sz="quarter" idx="11"/>
          </p:nvPr>
        </p:nvSpPr>
        <p:spPr/>
        <p:txBody>
          <a:bodyPr/>
          <a:lstStyle>
            <a:lvl1pPr>
              <a:defRPr>
                <a:latin typeface="+mn-ea"/>
              </a:defRPr>
            </a:lvl1pPr>
          </a:lstStyle>
          <a:p>
            <a:endParaRPr lang="zh-CN" altLang="en-US"/>
          </a:p>
        </p:txBody>
      </p:sp>
      <p:sp>
        <p:nvSpPr>
          <p:cNvPr id="1048772"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1048773"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10" name=""/>
        <p:cNvGrpSpPr/>
        <p:nvPr/>
      </p:nvGrpSpPr>
      <p:grpSpPr>
        <a:xfrm>
          <a:off x="0" y="0"/>
          <a:ext cx="0" cy="0"/>
          <a:chOff x="0" y="0"/>
          <a:chExt cx="0" cy="0"/>
        </a:xfrm>
      </p:grpSpPr>
      <p:sp>
        <p:nvSpPr>
          <p:cNvPr id="104877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104877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62" name=""/>
        <p:cNvGrpSpPr/>
        <p:nvPr/>
      </p:nvGrpSpPr>
      <p:grpSpPr>
        <a:xfrm>
          <a:off x="0" y="0"/>
          <a:ext cx="0" cy="0"/>
          <a:chOff x="0" y="0"/>
          <a:chExt cx="0" cy="0"/>
        </a:xfrm>
      </p:grpSpPr>
      <p:sp>
        <p:nvSpPr>
          <p:cNvPr id="1048617"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618"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619" name="日期占位符 3"/>
          <p:cNvSpPr>
            <a:spLocks noGrp="1"/>
          </p:cNvSpPr>
          <p:nvPr>
            <p:ph type="dt" sz="half" idx="10"/>
          </p:nvPr>
        </p:nvSpPr>
        <p:spPr/>
        <p:txBody>
          <a:bodyPr/>
          <a:p>
            <a:fld id="{43C982BE-6103-4194-933D-26A5887B3BEA}" type="datetimeFigureOut">
              <a:rPr lang="zh-CN" altLang="en-US" smtClean="0"/>
            </a:fld>
            <a:endParaRPr lang="zh-CN" altLang="en-US"/>
          </a:p>
        </p:txBody>
      </p:sp>
      <p:sp>
        <p:nvSpPr>
          <p:cNvPr id="1048620" name="页脚占位符 4"/>
          <p:cNvSpPr>
            <a:spLocks noGrp="1"/>
          </p:cNvSpPr>
          <p:nvPr>
            <p:ph type="ftr" sz="quarter" idx="11"/>
          </p:nvPr>
        </p:nvSpPr>
        <p:spPr/>
        <p:txBody>
          <a:bodyPr/>
          <a:p>
            <a:endParaRPr lang="zh-CN" altLang="en-US"/>
          </a:p>
        </p:txBody>
      </p:sp>
      <p:sp>
        <p:nvSpPr>
          <p:cNvPr id="1048621" name="灯片编号占位符 5"/>
          <p:cNvSpPr>
            <a:spLocks noGrp="1"/>
          </p:cNvSpPr>
          <p:nvPr>
            <p:ph type="sldNum" sz="quarter" idx="12"/>
          </p:nvPr>
        </p:nvSpPr>
        <p:spPr/>
        <p:txBody>
          <a:bodyPr/>
          <a:p>
            <a:fld id="{8BE87CB3-4B17-4A15-8848-089C174BCB7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2" Type="http://schemas.openxmlformats.org/officeDocument/2006/relationships/theme" Target="../theme/theme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45000">
              <a:schemeClr val="accent1">
                <a:lumMod val="45000"/>
                <a:lumOff val="55000"/>
              </a:schemeClr>
            </a:gs>
            <a:gs pos="64000">
              <a:schemeClr val="accent1">
                <a:lumMod val="45000"/>
                <a:lumOff val="55000"/>
              </a:schemeClr>
            </a:gs>
            <a:gs pos="100000">
              <a:schemeClr val="accent1">
                <a:lumMod val="30000"/>
                <a:lumOff val="70000"/>
              </a:schemeClr>
            </a:gs>
          </a:gsLst>
          <a:lin ang="5400000" scaled="1"/>
        </a:gradFill>
        <a:effectLst/>
      </p:bgPr>
    </p:bg>
    <p:spTree>
      <p:nvGrpSpPr>
        <p:cNvPr id="94" name=""/>
        <p:cNvGrpSpPr/>
        <p:nvPr/>
      </p:nvGrpSpPr>
      <p:grpSpPr>
        <a:xfrm>
          <a:off x="0" y="0"/>
          <a:ext cx="0" cy="0"/>
          <a:chOff x="0" y="0"/>
          <a:chExt cx="0" cy="0"/>
        </a:xfrm>
      </p:grpSpPr>
      <p:sp>
        <p:nvSpPr>
          <p:cNvPr id="1048741"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1048742"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1048743"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1048744"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45"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latin typeface="+mn-ea"/>
                <a:ea typeface="+mn-ea"/>
                <a:cs typeface="+mj-cs"/>
                <a:sym typeface="+mn-ea"/>
              </a:defRPr>
            </a:lvl1pPr>
          </a:lstStyle>
          <a:p>
            <a:pPr lvl="0"/>
            <a:r>
              <a:rPr dirty="0">
                <a:sym typeface="+mn-ea"/>
              </a:rPr>
              <a:t>单击此处编辑标题</a:t>
            </a:r>
            <a:endParaRPr dirty="0">
              <a:sym typeface="+mn-ea"/>
            </a:endParaRPr>
          </a:p>
        </p:txBody>
      </p:sp>
      <p:sp>
        <p:nvSpPr>
          <p:cNvPr id="1048746"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5000">
              <a:schemeClr val="accent1">
                <a:lumMod val="45000"/>
                <a:lumOff val="55000"/>
              </a:schemeClr>
            </a:gs>
            <a:gs pos="64000">
              <a:schemeClr val="accent1">
                <a:lumMod val="45000"/>
                <a:lumOff val="55000"/>
              </a:schemeClr>
            </a:gs>
            <a:gs pos="100000">
              <a:schemeClr val="accent1">
                <a:lumMod val="30000"/>
                <a:lumOff val="70000"/>
              </a:schemeClr>
            </a:gs>
          </a:gsLst>
          <a:lin ang="5400000" scaled="1"/>
        </a:gradFill>
        <a:effectLst/>
      </p:bgPr>
    </p:bg>
    <p:spTree>
      <p:nvGrpSpPr>
        <p:cNvPr id="50" name=""/>
        <p:cNvGrpSpPr/>
        <p:nvPr/>
      </p:nvGrpSpPr>
      <p:grpSpPr>
        <a:xfrm>
          <a:off x="0" y="0"/>
          <a:ext cx="0" cy="0"/>
          <a:chOff x="0" y="0"/>
          <a:chExt cx="0" cy="0"/>
        </a:xfrm>
      </p:grpSpPr>
      <p:sp>
        <p:nvSpPr>
          <p:cNvPr id="104861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61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61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C982BE-6103-4194-933D-26A5887B3BEA}" type="datetimeFigureOut">
              <a:rPr lang="zh-CN" altLang="en-US" smtClean="0"/>
            </a:fld>
            <a:endParaRPr lang="zh-CN" altLang="en-US"/>
          </a:p>
        </p:txBody>
      </p:sp>
      <p:sp>
        <p:nvSpPr>
          <p:cNvPr id="104861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61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87CB3-4B17-4A15-8848-089C174BCB7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5000">
              <a:schemeClr val="accent1">
                <a:lumMod val="45000"/>
                <a:lumOff val="55000"/>
              </a:schemeClr>
            </a:gs>
            <a:gs pos="64000">
              <a:schemeClr val="accent1">
                <a:lumMod val="45000"/>
                <a:lumOff val="55000"/>
              </a:schemeClr>
            </a:gs>
            <a:gs pos="100000">
              <a:schemeClr val="accent1">
                <a:lumMod val="30000"/>
                <a:lumOff val="70000"/>
              </a:schemeClr>
            </a:gs>
          </a:gsLst>
          <a:lin ang="5400000" scaled="1"/>
        </a:gradFill>
        <a:effectLst/>
      </p:bgPr>
    </p:bg>
    <p:spTree>
      <p:nvGrpSpPr>
        <p:cNvPr id="24"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C982BE-6103-4194-933D-26A5887B3BEA}"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87CB3-4B17-4A15-8848-089C174BCB7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9.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1.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1.xml"/><Relationship Id="rId2" Type="http://schemas.openxmlformats.org/officeDocument/2006/relationships/image" Target="../media/image20.jpe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1.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1.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0.xml"/><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0.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5000">
              <a:schemeClr val="accent1">
                <a:lumMod val="45000"/>
                <a:lumOff val="55000"/>
              </a:schemeClr>
            </a:gs>
            <a:gs pos="64000">
              <a:schemeClr val="accent1">
                <a:lumMod val="45000"/>
                <a:lumOff val="55000"/>
              </a:schemeClr>
            </a:gs>
            <a:gs pos="100000">
              <a:schemeClr val="accent1">
                <a:lumMod val="30000"/>
                <a:lumOff val="70000"/>
              </a:schemeClr>
            </a:gs>
          </a:gsLst>
          <a:lin ang="5400000" scaled="1"/>
        </a:gradFill>
        <a:effectLst/>
      </p:bgPr>
    </p:bg>
    <p:spTree>
      <p:nvGrpSpPr>
        <p:cNvPr id="63" name=""/>
        <p:cNvGrpSpPr/>
        <p:nvPr/>
      </p:nvGrpSpPr>
      <p:grpSpPr>
        <a:xfrm>
          <a:off x="0" y="0"/>
          <a:ext cx="0" cy="0"/>
          <a:chOff x="0" y="0"/>
          <a:chExt cx="0" cy="0"/>
        </a:xfrm>
      </p:grpSpPr>
      <p:sp>
        <p:nvSpPr>
          <p:cNvPr id="1048622" name="标题 1"/>
          <p:cNvSpPr>
            <a:spLocks noGrp="1"/>
          </p:cNvSpPr>
          <p:nvPr>
            <p:ph type="ctrTitle"/>
          </p:nvPr>
        </p:nvSpPr>
        <p:spPr/>
        <p:txBody>
          <a:bodyPr>
            <a:normAutofit/>
          </a:bodyPr>
          <a:p>
            <a:r>
              <a:rPr lang="en-US" altLang="zh-CN" sz="4800" dirty="0"/>
              <a:t>A Multi-User 360-Video Streaming System for Wireless Network</a:t>
            </a:r>
            <a:endParaRPr lang="zh-CN" altLang="en-US" sz="4800" dirty="0"/>
          </a:p>
        </p:txBody>
      </p:sp>
      <p:sp>
        <p:nvSpPr>
          <p:cNvPr id="1048623" name="副标题 2"/>
          <p:cNvSpPr>
            <a:spLocks noGrp="1"/>
          </p:cNvSpPr>
          <p:nvPr>
            <p:ph type="subTitle" idx="1"/>
          </p:nvPr>
        </p:nvSpPr>
        <p:spPr>
          <a:xfrm>
            <a:off x="1524000" y="3636328"/>
            <a:ext cx="9144000" cy="1655762"/>
          </a:xfrm>
        </p:spPr>
        <p:txBody>
          <a:bodyPr>
            <a:normAutofit lnSpcReduction="10000"/>
          </a:bodyPr>
          <a:p>
            <a:endParaRPr lang="en-US" altLang="zh-CN" dirty="0"/>
          </a:p>
          <a:p>
            <a:r>
              <a:rPr lang="en-US" altLang="zh-CN" dirty="0"/>
              <a:t>Haowei Cao,</a:t>
            </a:r>
            <a:r>
              <a:rPr lang="zh-CN" altLang="en-US" dirty="0"/>
              <a:t> </a:t>
            </a:r>
            <a:r>
              <a:rPr lang="en-US" altLang="zh-CN" dirty="0" err="1"/>
              <a:t>Jialiang</a:t>
            </a:r>
            <a:r>
              <a:rPr lang="en-US" altLang="zh-CN" dirty="0"/>
              <a:t> Lu, Nan </a:t>
            </a:r>
            <a:r>
              <a:rPr lang="en-US" altLang="zh-CN" dirty="0" err="1"/>
              <a:t>Zong</a:t>
            </a:r>
            <a:endParaRPr lang="en-US" altLang="zh-CN" dirty="0" err="1"/>
          </a:p>
          <a:p>
            <a:endParaRPr lang="en-US" altLang="zh-CN" dirty="0" err="1"/>
          </a:p>
          <a:p>
            <a:r>
              <a:rPr lang="en-US" altLang="zh-CN" sz="1800" i="1" dirty="0">
                <a:latin typeface="Cambria" panose="02040503050406030204" charset="0"/>
                <a:cs typeface="Cambria" panose="02040503050406030204" charset="0"/>
              </a:rPr>
              <a:t>Paris-Tech Shanghai Jiao Tong University</a:t>
            </a:r>
            <a:endParaRPr lang="en-US" altLang="zh-CN" sz="1800" i="1" dirty="0">
              <a:latin typeface="Cambria" panose="02040503050406030204" charset="0"/>
              <a:cs typeface="Cambria" panose="02040503050406030204" charset="0"/>
            </a:endParaRPr>
          </a:p>
        </p:txBody>
      </p:sp>
      <p:pic>
        <p:nvPicPr>
          <p:cNvPr id="1" name="图片 0" descr="38604860_4"/>
          <p:cNvPicPr>
            <a:picLocks noChangeAspect="1"/>
          </p:cNvPicPr>
          <p:nvPr/>
        </p:nvPicPr>
        <p:blipFill>
          <a:blip r:embed="rId1"/>
          <a:stretch>
            <a:fillRect/>
          </a:stretch>
        </p:blipFill>
        <p:spPr>
          <a:xfrm>
            <a:off x="7903210" y="483870"/>
            <a:ext cx="3726180" cy="974090"/>
          </a:xfrm>
          <a:prstGeom prst="rect">
            <a:avLst/>
          </a:prstGeom>
        </p:spPr>
      </p:pic>
      <p:pic>
        <p:nvPicPr>
          <p:cNvPr id="3" name="图片 2" descr="C:/Users/zongnan/AppData/Local/Temp/kaimatting_20191112121543/output_20191112121600..pngoutput_20191112121600."/>
          <p:cNvPicPr>
            <a:picLocks noChangeAspect="1"/>
          </p:cNvPicPr>
          <p:nvPr/>
        </p:nvPicPr>
        <p:blipFill>
          <a:blip r:embed="rId2"/>
          <a:srcRect/>
          <a:stretch>
            <a:fillRect/>
          </a:stretch>
        </p:blipFill>
        <p:spPr>
          <a:xfrm>
            <a:off x="925195" y="633730"/>
            <a:ext cx="2921635" cy="6737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74" name="圆角矩形 7"/>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71" name="标题 1"/>
          <p:cNvSpPr>
            <a:spLocks noGrp="1"/>
          </p:cNvSpPr>
          <p:nvPr>
            <p:ph type="title"/>
          </p:nvPr>
        </p:nvSpPr>
        <p:spPr/>
        <p:txBody>
          <a:bodyPr/>
          <a:p>
            <a:r>
              <a:rPr lang="en-US" altLang="zh-CN" dirty="0"/>
              <a:t>Our work</a:t>
            </a:r>
            <a:endParaRPr lang="zh-CN" altLang="en-US" dirty="0"/>
          </a:p>
        </p:txBody>
      </p:sp>
      <p:sp>
        <p:nvSpPr>
          <p:cNvPr id="1048672" name="内容占位符 8"/>
          <p:cNvSpPr>
            <a:spLocks noGrp="1"/>
          </p:cNvSpPr>
          <p:nvPr>
            <p:ph idx="1"/>
          </p:nvPr>
        </p:nvSpPr>
        <p:spPr>
          <a:xfrm>
            <a:off x="840541" y="2130823"/>
            <a:ext cx="9394441" cy="4351338"/>
          </a:xfrm>
        </p:spPr>
        <p:txBody>
          <a:bodyPr>
            <a:normAutofit/>
          </a:bodyPr>
          <a:p>
            <a:pPr lvl="1"/>
            <a:r>
              <a:rPr lang="en-US" altLang="zh-CN"/>
              <a:t>Input:</a:t>
            </a:r>
            <a:endParaRPr lang="en-US" altLang="zh-CN"/>
          </a:p>
          <a:p>
            <a:pPr marL="914400" lvl="2" indent="0">
              <a:buNone/>
            </a:pPr>
            <a:r>
              <a:rPr lang="en-US" altLang="zh-CN">
                <a:solidFill>
                  <a:srgbClr val="000000"/>
                </a:solidFill>
                <a:latin typeface="等线" panose="02010600030101010101" charset="-122"/>
                <a:ea typeface="宋体" panose="02010600030101010101" pitchFamily="2" charset="-122"/>
              </a:rPr>
              <a:t>User's head orientation during a period of time in the past</a:t>
            </a:r>
            <a:endParaRPr lang="en-US" altLang="zh-CN"/>
          </a:p>
          <a:p>
            <a:pPr lvl="1"/>
            <a:endParaRPr lang="en-US" altLang="zh-CN"/>
          </a:p>
          <a:p>
            <a:pPr lvl="1"/>
            <a:endParaRPr lang="en-US" altLang="zh-CN"/>
          </a:p>
          <a:p>
            <a:pPr lvl="1"/>
            <a:endParaRPr lang="en-US" altLang="zh-CN"/>
          </a:p>
          <a:p>
            <a:pPr lvl="1"/>
            <a:r>
              <a:rPr lang="en-US" altLang="zh-CN"/>
              <a:t>Output:</a:t>
            </a:r>
            <a:endParaRPr lang="en-US" altLang="zh-CN"/>
          </a:p>
          <a:p>
            <a:pPr marL="914400" lvl="2" indent="0">
              <a:buNone/>
            </a:pPr>
            <a:r>
              <a:rPr lang="en-US" altLang="zh-CN"/>
              <a:t>User's head orientation after the prediction interval (delay time)</a:t>
            </a:r>
            <a:endParaRPr lang="en-US" altLang="zh-CN"/>
          </a:p>
          <a:p>
            <a:pPr marL="0" indent="0">
              <a:buNone/>
            </a:pPr>
            <a:endParaRPr lang="en-US" altLang="zh-CN" sz="2400"/>
          </a:p>
          <a:p>
            <a:pPr>
              <a:buChar char="l"/>
            </a:pPr>
            <a:endParaRPr lang="en-US" altLang="zh-CN"/>
          </a:p>
          <a:p>
            <a:pPr marL="0" indent="0">
              <a:buNone/>
            </a:pPr>
            <a:endParaRPr lang="zh-CN" altLang="en-US"/>
          </a:p>
        </p:txBody>
      </p:sp>
      <p:pic>
        <p:nvPicPr>
          <p:cNvPr id="2097167" name="图片 10"/>
          <p:cNvPicPr>
            <a:picLocks noChangeAspect="1"/>
          </p:cNvPicPr>
          <p:nvPr/>
        </p:nvPicPr>
        <p:blipFill>
          <a:blip r:embed="rId1"/>
          <a:stretch>
            <a:fillRect/>
          </a:stretch>
        </p:blipFill>
        <p:spPr>
          <a:xfrm>
            <a:off x="1558096" y="2983630"/>
            <a:ext cx="9067800" cy="628650"/>
          </a:xfrm>
          <a:prstGeom prst="rect">
            <a:avLst/>
          </a:prstGeom>
        </p:spPr>
      </p:pic>
      <p:pic>
        <p:nvPicPr>
          <p:cNvPr id="2097168" name="图片 11"/>
          <p:cNvPicPr>
            <a:picLocks noChangeAspect="1"/>
          </p:cNvPicPr>
          <p:nvPr/>
        </p:nvPicPr>
        <p:blipFill>
          <a:blip r:embed="rId2"/>
          <a:stretch>
            <a:fillRect/>
          </a:stretch>
        </p:blipFill>
        <p:spPr>
          <a:xfrm>
            <a:off x="1692018" y="5000997"/>
            <a:ext cx="2566047" cy="300062"/>
          </a:xfrm>
          <a:prstGeom prst="rect">
            <a:avLst/>
          </a:prstGeom>
        </p:spPr>
      </p:pic>
      <p:sp>
        <p:nvSpPr>
          <p:cNvPr id="1048673" name="内容占位符 2"/>
          <p:cNvSpPr>
            <a:spLocks noGrp="1"/>
          </p:cNvSpPr>
          <p:nvPr/>
        </p:nvSpPr>
        <p:spPr>
          <a:xfrm>
            <a:off x="840583" y="1547431"/>
            <a:ext cx="5501046" cy="578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rgbClr val="000000"/>
                </a:solidFill>
                <a:latin typeface="等线" panose="02010600030101010101" charset="-122"/>
                <a:ea typeface="宋体" panose="02010600030101010101" pitchFamily="2" charset="-122"/>
              </a:rPr>
              <a:t>Head movement prediction</a:t>
            </a:r>
            <a:endParaRPr lang="zh-CN" altLang="en-US"/>
          </a:p>
        </p:txBody>
      </p:sp>
      <p:cxnSp>
        <p:nvCxnSpPr>
          <p:cNvPr id="3145741" name="直接连接符 6"/>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75" name="圆角矩形 5"/>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76" name="标题 1"/>
          <p:cNvSpPr>
            <a:spLocks noGrp="1"/>
          </p:cNvSpPr>
          <p:nvPr>
            <p:ph type="title"/>
          </p:nvPr>
        </p:nvSpPr>
        <p:spPr/>
        <p:txBody>
          <a:bodyPr/>
          <a:p>
            <a:r>
              <a:rPr lang="en-US" altLang="zh-CN"/>
              <a:t>Our work</a:t>
            </a:r>
            <a:endParaRPr lang="zh-CN" altLang="en-US"/>
          </a:p>
        </p:txBody>
      </p:sp>
      <p:sp>
        <p:nvSpPr>
          <p:cNvPr id="1048677" name="内容占位符 2"/>
          <p:cNvSpPr>
            <a:spLocks noGrp="1"/>
          </p:cNvSpPr>
          <p:nvPr>
            <p:ph idx="1"/>
          </p:nvPr>
        </p:nvSpPr>
        <p:spPr>
          <a:xfrm>
            <a:off x="1303044" y="2322305"/>
            <a:ext cx="10515600" cy="4351338"/>
          </a:xfrm>
        </p:spPr>
        <p:txBody>
          <a:bodyPr>
            <a:normAutofit/>
          </a:bodyPr>
          <a:p>
            <a:pPr lvl="1"/>
            <a:r>
              <a:rPr lang="en-US" altLang="zh-CN" dirty="0"/>
              <a:t>Machine learning models</a:t>
            </a:r>
            <a:endParaRPr lang="en-US" altLang="zh-CN" dirty="0"/>
          </a:p>
          <a:p>
            <a:pPr lvl="2"/>
            <a:r>
              <a:rPr lang="en-US" altLang="zh-CN" dirty="0">
                <a:solidFill>
                  <a:srgbClr val="000000"/>
                </a:solidFill>
                <a:latin typeface="等线" panose="02010600030101010101" charset="-122"/>
                <a:ea typeface="宋体" panose="02010600030101010101" pitchFamily="2" charset="-122"/>
              </a:rPr>
              <a:t>Linear Regression</a:t>
            </a:r>
            <a:endParaRPr lang="en-US" altLang="zh-CN" sz="2330" dirty="0">
              <a:solidFill>
                <a:srgbClr val="000000"/>
              </a:solidFill>
              <a:latin typeface="等线" panose="02010600030101010101" charset="-122"/>
              <a:ea typeface="宋体" panose="02010600030101010101" pitchFamily="2" charset="-122"/>
            </a:endParaRPr>
          </a:p>
          <a:p>
            <a:pPr marL="1371600" lvl="3" indent="0">
              <a:buNone/>
            </a:pPr>
            <a:r>
              <a:rPr lang="en-US" altLang="zh-CN" dirty="0">
                <a:solidFill>
                  <a:srgbClr val="000000"/>
                </a:solidFill>
                <a:latin typeface="等线" panose="02010600030101010101" charset="-122"/>
                <a:ea typeface="宋体" panose="02010600030101010101" pitchFamily="2" charset="-122"/>
              </a:rPr>
              <a:t>Fitting a linear equation to data</a:t>
            </a:r>
            <a:endParaRPr lang="en-US" altLang="zh-CN" dirty="0">
              <a:solidFill>
                <a:srgbClr val="000000"/>
              </a:solidFill>
              <a:latin typeface="等线" panose="02010600030101010101" charset="-122"/>
              <a:ea typeface="宋体" panose="02010600030101010101" pitchFamily="2" charset="-122"/>
            </a:endParaRPr>
          </a:p>
          <a:p>
            <a:pPr marL="1371600" lvl="3" indent="0">
              <a:buNone/>
            </a:pPr>
            <a:r>
              <a:rPr lang="en-US" altLang="zh-CN" dirty="0">
                <a:solidFill>
                  <a:srgbClr val="000000"/>
                </a:solidFill>
                <a:latin typeface="等线" panose="02010600030101010101" charset="-122"/>
                <a:ea typeface="宋体" panose="02010600030101010101" pitchFamily="2" charset="-122"/>
              </a:rPr>
              <a:t>Easy to implement</a:t>
            </a:r>
            <a:endParaRPr lang="en-US" altLang="zh-CN" dirty="0">
              <a:solidFill>
                <a:srgbClr val="000000"/>
              </a:solidFill>
              <a:latin typeface="等线" panose="02010600030101010101" charset="-122"/>
              <a:ea typeface="宋体" panose="02010600030101010101" pitchFamily="2" charset="-122"/>
            </a:endParaRPr>
          </a:p>
          <a:p>
            <a:pPr marL="1371600" lvl="3" indent="0">
              <a:buNone/>
            </a:pPr>
            <a:r>
              <a:rPr lang="en-US" altLang="zh-CN" dirty="0">
                <a:solidFill>
                  <a:srgbClr val="000000"/>
                </a:solidFill>
                <a:latin typeface="等线" panose="02010600030101010101" charset="-122"/>
                <a:ea typeface="宋体" panose="02010600030101010101" pitchFamily="2" charset="-122"/>
              </a:rPr>
              <a:t>Working fine for short time delay</a:t>
            </a:r>
            <a:endParaRPr lang="en-US" altLang="zh-CN" sz="2095" dirty="0">
              <a:solidFill>
                <a:srgbClr val="000000"/>
              </a:solidFill>
              <a:latin typeface="等线" panose="02010600030101010101" charset="-122"/>
              <a:ea typeface="宋体" panose="02010600030101010101" pitchFamily="2" charset="-122"/>
            </a:endParaRPr>
          </a:p>
          <a:p>
            <a:pPr lvl="2"/>
            <a:endParaRPr lang="zh-CN" altLang="en-US" dirty="0"/>
          </a:p>
          <a:p>
            <a:pPr lvl="2"/>
            <a:r>
              <a:rPr lang="zh-CN" altLang="en-US" dirty="0"/>
              <a:t>Long Short-Term Memory </a:t>
            </a:r>
            <a:r>
              <a:rPr lang="en-US" altLang="zh-CN" dirty="0"/>
              <a:t>(LSTM)</a:t>
            </a:r>
            <a:endParaRPr lang="zh-CN" altLang="en-US" dirty="0"/>
          </a:p>
          <a:p>
            <a:pPr marL="1371600" lvl="3" indent="0">
              <a:buNone/>
            </a:pPr>
            <a:r>
              <a:rPr lang="en-US" altLang="zh-CN" dirty="0"/>
              <a:t>A recurrent neural network with hidden states</a:t>
            </a:r>
            <a:endParaRPr lang="en-US" altLang="zh-CN" dirty="0"/>
          </a:p>
          <a:p>
            <a:pPr marL="1371600" lvl="3" indent="0">
              <a:buNone/>
            </a:pPr>
            <a:r>
              <a:rPr lang="en-US" altLang="zh-CN" dirty="0">
                <a:solidFill>
                  <a:srgbClr val="000000"/>
                </a:solidFill>
                <a:latin typeface="等线" panose="02010600030101010101" charset="-122"/>
                <a:ea typeface="宋体" panose="02010600030101010101" pitchFamily="2" charset="-122"/>
              </a:rPr>
              <a:t>Efficient for dealing with sequences (time series data)</a:t>
            </a:r>
            <a:endParaRPr lang="en-US" altLang="zh-CN" dirty="0">
              <a:solidFill>
                <a:srgbClr val="000000"/>
              </a:solidFill>
              <a:latin typeface="等线" panose="02010600030101010101" charset="-122"/>
              <a:ea typeface="宋体" panose="02010600030101010101" pitchFamily="2" charset="-122"/>
            </a:endParaRPr>
          </a:p>
          <a:p>
            <a:pPr lvl="2">
              <a:buChar char="Ø"/>
            </a:pPr>
            <a:endParaRPr lang="zh-CN" altLang="en-US" dirty="0"/>
          </a:p>
        </p:txBody>
      </p:sp>
      <p:sp>
        <p:nvSpPr>
          <p:cNvPr id="1048678" name="内容占位符 2"/>
          <p:cNvSpPr>
            <a:spLocks noGrp="1"/>
          </p:cNvSpPr>
          <p:nvPr/>
        </p:nvSpPr>
        <p:spPr>
          <a:xfrm>
            <a:off x="840583" y="1614292"/>
            <a:ext cx="5501046" cy="578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rgbClr val="000000"/>
                </a:solidFill>
                <a:latin typeface="等线" panose="02010600030101010101" charset="-122"/>
                <a:ea typeface="宋体" panose="02010600030101010101" pitchFamily="2" charset="-122"/>
              </a:rPr>
              <a:t>Head movement prediction</a:t>
            </a:r>
            <a:endParaRPr lang="zh-CN" altLang="en-US"/>
          </a:p>
        </p:txBody>
      </p:sp>
      <p:cxnSp>
        <p:nvCxnSpPr>
          <p:cNvPr id="3145742" name="直接连接符 4"/>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79" name="圆角矩形 6"/>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80" name="标题 1"/>
          <p:cNvSpPr>
            <a:spLocks noGrp="1"/>
          </p:cNvSpPr>
          <p:nvPr>
            <p:ph type="title"/>
          </p:nvPr>
        </p:nvSpPr>
        <p:spPr/>
        <p:txBody>
          <a:bodyPr/>
          <a:p>
            <a:r>
              <a:rPr lang="en-US" altLang="zh-CN"/>
              <a:t>Our work</a:t>
            </a:r>
            <a:endParaRPr lang="zh-CN" altLang="en-US"/>
          </a:p>
        </p:txBody>
      </p:sp>
      <p:sp>
        <p:nvSpPr>
          <p:cNvPr id="1048681" name="内容占位符 3"/>
          <p:cNvSpPr>
            <a:spLocks noGrp="1"/>
          </p:cNvSpPr>
          <p:nvPr>
            <p:ph idx="1"/>
          </p:nvPr>
        </p:nvSpPr>
        <p:spPr>
          <a:xfrm>
            <a:off x="840588" y="2196941"/>
            <a:ext cx="5171893" cy="2803990"/>
          </a:xfrm>
        </p:spPr>
        <p:txBody>
          <a:bodyPr/>
          <a:p>
            <a:pPr lvl="1"/>
            <a:r>
              <a:rPr lang="en-US" altLang="zh-CN" dirty="0"/>
              <a:t>The region of video frame which is visible to multiple users at a given </a:t>
            </a:r>
            <a:r>
              <a:rPr lang="en-US" altLang="zh-CN" dirty="0" smtClean="0"/>
              <a:t>time</a:t>
            </a:r>
            <a:endParaRPr lang="en-US" altLang="zh-CN" dirty="0" smtClean="0"/>
          </a:p>
          <a:p>
            <a:pPr lvl="1"/>
            <a:endParaRPr lang="en-US" altLang="zh-CN" dirty="0">
              <a:solidFill>
                <a:srgbClr val="000000"/>
              </a:solidFill>
              <a:latin typeface="等线" panose="02010600030101010101" charset="-122"/>
              <a:ea typeface="宋体" panose="02010600030101010101" pitchFamily="2" charset="-122"/>
            </a:endParaRPr>
          </a:p>
          <a:p>
            <a:pPr lvl="1"/>
            <a:r>
              <a:rPr lang="en-US" altLang="zh-CN" dirty="0" smtClean="0">
                <a:solidFill>
                  <a:srgbClr val="000000"/>
                </a:solidFill>
                <a:latin typeface="等线" panose="02010600030101010101" charset="-122"/>
                <a:ea typeface="宋体" panose="02010600030101010101" pitchFamily="2" charset="-122"/>
              </a:rPr>
              <a:t>Transmitted </a:t>
            </a:r>
            <a:r>
              <a:rPr lang="en-US" altLang="zh-CN" dirty="0">
                <a:solidFill>
                  <a:srgbClr val="000000"/>
                </a:solidFill>
                <a:latin typeface="等线" panose="02010600030101010101" charset="-122"/>
                <a:ea typeface="宋体" panose="02010600030101010101" pitchFamily="2" charset="-122"/>
              </a:rPr>
              <a:t>in public channel (</a:t>
            </a:r>
            <a:r>
              <a:rPr lang="en-US" altLang="zh-CN" dirty="0" smtClean="0">
                <a:solidFill>
                  <a:srgbClr val="000000"/>
                </a:solidFill>
                <a:latin typeface="等线" panose="02010600030101010101" charset="-122"/>
                <a:ea typeface="宋体" panose="02010600030101010101" pitchFamily="2" charset="-122"/>
              </a:rPr>
              <a:t>multicasting)</a:t>
            </a:r>
            <a:endParaRPr lang="en-US" altLang="zh-CN" dirty="0">
              <a:solidFill>
                <a:srgbClr val="000000"/>
              </a:solidFill>
              <a:latin typeface="等线" panose="02010600030101010101" charset="-122"/>
              <a:ea typeface="宋体" panose="02010600030101010101" pitchFamily="2" charset="-122"/>
            </a:endParaRPr>
          </a:p>
        </p:txBody>
      </p:sp>
      <p:pic>
        <p:nvPicPr>
          <p:cNvPr id="2097169" name="图片 4"/>
          <p:cNvPicPr>
            <a:picLocks noChangeAspect="1"/>
          </p:cNvPicPr>
          <p:nvPr/>
        </p:nvPicPr>
        <p:blipFill>
          <a:blip r:embed="rId1"/>
          <a:stretch>
            <a:fillRect/>
          </a:stretch>
        </p:blipFill>
        <p:spPr>
          <a:xfrm>
            <a:off x="6101004" y="2140424"/>
            <a:ext cx="5368642" cy="3732947"/>
          </a:xfrm>
          <a:prstGeom prst="rect">
            <a:avLst/>
          </a:prstGeom>
        </p:spPr>
      </p:pic>
      <p:sp>
        <p:nvSpPr>
          <p:cNvPr id="1048682" name="内容占位符 2"/>
          <p:cNvSpPr>
            <a:spLocks noGrp="1"/>
          </p:cNvSpPr>
          <p:nvPr/>
        </p:nvSpPr>
        <p:spPr>
          <a:xfrm>
            <a:off x="840583" y="1614292"/>
            <a:ext cx="5501046" cy="578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rgbClr val="000000"/>
                </a:solidFill>
                <a:latin typeface="等线" panose="02010600030101010101" charset="-122"/>
                <a:ea typeface="宋体" panose="02010600030101010101" pitchFamily="2" charset="-122"/>
              </a:rPr>
              <a:t>Conjoint viewport prediction</a:t>
            </a:r>
            <a:endParaRPr lang="zh-CN" altLang="en-US"/>
          </a:p>
        </p:txBody>
      </p:sp>
      <p:cxnSp>
        <p:nvCxnSpPr>
          <p:cNvPr id="3145743" name="直接连接符 5"/>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83" name="标题 1"/>
          <p:cNvSpPr>
            <a:spLocks noGrp="1"/>
          </p:cNvSpPr>
          <p:nvPr>
            <p:ph type="title"/>
          </p:nvPr>
        </p:nvSpPr>
        <p:spPr/>
        <p:txBody>
          <a:bodyPr/>
          <a:p>
            <a:r>
              <a:rPr lang="en-US" altLang="zh-CN">
                <a:solidFill>
                  <a:srgbClr val="000000"/>
                </a:solidFill>
                <a:latin typeface="等线 Light" panose="02010600030101010101" charset="-122"/>
                <a:ea typeface="宋体" panose="02010600030101010101" pitchFamily="2" charset="-122"/>
              </a:rPr>
              <a:t>Our work</a:t>
            </a:r>
            <a:endParaRPr lang="zh-CN" altLang="en-US"/>
          </a:p>
        </p:txBody>
      </p:sp>
      <p:sp>
        <p:nvSpPr>
          <p:cNvPr id="1048684" name="内容占位符 3"/>
          <p:cNvSpPr>
            <a:spLocks noGrp="1"/>
          </p:cNvSpPr>
          <p:nvPr>
            <p:ph idx="1"/>
          </p:nvPr>
        </p:nvSpPr>
        <p:spPr>
          <a:xfrm>
            <a:off x="840588" y="2131274"/>
            <a:ext cx="10515600" cy="4351338"/>
          </a:xfrm>
        </p:spPr>
        <p:txBody>
          <a:bodyPr/>
          <a:p>
            <a:pPr lvl="1"/>
            <a:r>
              <a:rPr lang="en-US" altLang="zh-CN"/>
              <a:t>Input:</a:t>
            </a:r>
            <a:endParaRPr lang="en-US" altLang="zh-CN"/>
          </a:p>
          <a:p>
            <a:pPr marL="914400" lvl="2" indent="0">
              <a:buNone/>
            </a:pPr>
            <a:r>
              <a:rPr lang="en-US" altLang="zh-CN"/>
              <a:t>Head orientation of all users </a:t>
            </a:r>
            <a:r>
              <a:rPr lang="en-US" altLang="zh-CN">
                <a:solidFill>
                  <a:srgbClr val="000000"/>
                </a:solidFill>
                <a:latin typeface="等线" panose="02010600030101010101" charset="-122"/>
                <a:ea typeface="宋体" panose="02010600030101010101" pitchFamily="2" charset="-122"/>
              </a:rPr>
              <a:t>during</a:t>
            </a:r>
            <a:r>
              <a:rPr lang="en-US" altLang="zh-CN"/>
              <a:t> a time period in the past</a:t>
            </a:r>
            <a:endParaRPr lang="zh-CN" altLang="en-US"/>
          </a:p>
          <a:p>
            <a:pPr lvl="1"/>
            <a:endParaRPr lang="zh-CN" altLang="en-US"/>
          </a:p>
          <a:p>
            <a:pPr lvl="1"/>
            <a:endParaRPr lang="en-US" altLang="zh-CN">
              <a:solidFill>
                <a:srgbClr val="000000"/>
              </a:solidFill>
              <a:latin typeface="等线" panose="02010600030101010101" charset="-122"/>
              <a:ea typeface="宋体" panose="02010600030101010101" pitchFamily="2" charset="-122"/>
            </a:endParaRPr>
          </a:p>
          <a:p>
            <a:pPr lvl="1"/>
            <a:r>
              <a:rPr lang="en-US" altLang="zh-CN">
                <a:solidFill>
                  <a:srgbClr val="000000"/>
                </a:solidFill>
                <a:latin typeface="等线" panose="02010600030101010101" charset="-122"/>
                <a:ea typeface="宋体" panose="02010600030101010101" pitchFamily="2" charset="-122"/>
              </a:rPr>
              <a:t>Output:</a:t>
            </a:r>
            <a:endParaRPr lang="en-US" altLang="zh-CN">
              <a:solidFill>
                <a:srgbClr val="000000"/>
              </a:solidFill>
              <a:latin typeface="等线" panose="02010600030101010101" charset="-122"/>
              <a:ea typeface="宋体" panose="02010600030101010101" pitchFamily="2" charset="-122"/>
            </a:endParaRPr>
          </a:p>
          <a:p>
            <a:pPr marL="914400" lvl="2" indent="0">
              <a:buNone/>
            </a:pPr>
            <a:r>
              <a:rPr lang="en-US" altLang="zh-CN">
                <a:solidFill>
                  <a:srgbClr val="000000"/>
                </a:solidFill>
                <a:latin typeface="等线" panose="02010600030101010101" charset="-122"/>
                <a:ea typeface="宋体" panose="02010600030101010101" pitchFamily="2" charset="-122"/>
              </a:rPr>
              <a:t>Whether there is a conjoint viewport among the users</a:t>
            </a:r>
            <a:endParaRPr lang="en-US" altLang="zh-CN">
              <a:solidFill>
                <a:srgbClr val="000000"/>
              </a:solidFill>
              <a:latin typeface="等线" panose="02010600030101010101" charset="-122"/>
              <a:ea typeface="宋体" panose="02010600030101010101" pitchFamily="2" charset="-122"/>
            </a:endParaRPr>
          </a:p>
          <a:p>
            <a:pPr marL="914400" lvl="2" indent="0">
              <a:buNone/>
            </a:pPr>
            <a:endParaRPr lang="en-US" altLang="zh-CN">
              <a:solidFill>
                <a:srgbClr val="000000"/>
              </a:solidFill>
              <a:latin typeface="等线" panose="02010600030101010101" charset="-122"/>
              <a:ea typeface="宋体" panose="02010600030101010101" pitchFamily="2" charset="-122"/>
            </a:endParaRPr>
          </a:p>
          <a:p>
            <a:pPr lvl="1"/>
            <a:r>
              <a:rPr lang="en-US" altLang="zh-CN">
                <a:solidFill>
                  <a:srgbClr val="000000"/>
                </a:solidFill>
                <a:latin typeface="等线" panose="02010600030101010101" charset="-122"/>
                <a:ea typeface="宋体" panose="02010600030101010101" pitchFamily="2" charset="-122"/>
              </a:rPr>
              <a:t>Machine learning model:  LSTM</a:t>
            </a:r>
            <a:endParaRPr lang="en-US" altLang="zh-CN">
              <a:solidFill>
                <a:srgbClr val="000000"/>
              </a:solidFill>
              <a:latin typeface="等线" panose="02010600030101010101" charset="-122"/>
              <a:ea typeface="宋体" panose="02010600030101010101" pitchFamily="2" charset="-122"/>
            </a:endParaRPr>
          </a:p>
          <a:p>
            <a:pPr marL="457200" lvl="1" indent="0">
              <a:buNone/>
            </a:pPr>
            <a:endParaRPr lang="en-US" altLang="zh-CN">
              <a:solidFill>
                <a:srgbClr val="000000"/>
              </a:solidFill>
              <a:latin typeface="等线" panose="02010600030101010101" charset="-122"/>
              <a:ea typeface="宋体" panose="02010600030101010101" pitchFamily="2" charset="-122"/>
            </a:endParaRPr>
          </a:p>
          <a:p>
            <a:pPr marL="457200" lvl="1" indent="0">
              <a:buNone/>
            </a:pPr>
            <a:endParaRPr lang="zh-CN" altLang="en-US"/>
          </a:p>
        </p:txBody>
      </p:sp>
      <p:pic>
        <p:nvPicPr>
          <p:cNvPr id="2097170" name="图片 5"/>
          <p:cNvPicPr>
            <a:picLocks noChangeAspect="1"/>
          </p:cNvPicPr>
          <p:nvPr/>
        </p:nvPicPr>
        <p:blipFill>
          <a:blip r:embed="rId1"/>
          <a:stretch>
            <a:fillRect/>
          </a:stretch>
        </p:blipFill>
        <p:spPr>
          <a:xfrm>
            <a:off x="1846879" y="2940222"/>
            <a:ext cx="7886700" cy="657225"/>
          </a:xfrm>
          <a:prstGeom prst="rect">
            <a:avLst/>
          </a:prstGeom>
        </p:spPr>
      </p:pic>
      <p:sp>
        <p:nvSpPr>
          <p:cNvPr id="1048685" name="内容占位符 2"/>
          <p:cNvSpPr>
            <a:spLocks noGrp="1"/>
          </p:cNvSpPr>
          <p:nvPr/>
        </p:nvSpPr>
        <p:spPr>
          <a:xfrm>
            <a:off x="840583" y="1614292"/>
            <a:ext cx="5501046" cy="578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rgbClr val="000000"/>
                </a:solidFill>
                <a:latin typeface="等线" panose="02010600030101010101" charset="-122"/>
                <a:ea typeface="宋体" panose="02010600030101010101" pitchFamily="2" charset="-122"/>
              </a:rPr>
              <a:t>Conjoint viewport prediction</a:t>
            </a:r>
            <a:endParaRPr lang="zh-CN" altLang="en-US"/>
          </a:p>
        </p:txBody>
      </p:sp>
      <p:sp>
        <p:nvSpPr>
          <p:cNvPr id="1048686" name="圆角矩形 6"/>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145744" name="直接连接符 7"/>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p:sp>
        <p:nvSpPr>
          <p:cNvPr id="1048687" name="圆角矩形 6"/>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88" name="标题 1"/>
          <p:cNvSpPr>
            <a:spLocks noGrp="1"/>
          </p:cNvSpPr>
          <p:nvPr>
            <p:ph type="title"/>
          </p:nvPr>
        </p:nvSpPr>
        <p:spPr/>
        <p:txBody>
          <a:bodyPr/>
          <a:p>
            <a:r>
              <a:rPr lang="en-US" altLang="zh-CN" dirty="0">
                <a:solidFill>
                  <a:srgbClr val="000000"/>
                </a:solidFill>
                <a:latin typeface="等线 Light" panose="02010600030101010101" charset="-122"/>
                <a:ea typeface="宋体" panose="02010600030101010101" pitchFamily="2" charset="-122"/>
              </a:rPr>
              <a:t>Experiments</a:t>
            </a:r>
            <a:endParaRPr lang="zh-CN" altLang="en-US" dirty="0"/>
          </a:p>
        </p:txBody>
      </p:sp>
      <p:sp>
        <p:nvSpPr>
          <p:cNvPr id="1048689" name="内容占位符 2"/>
          <p:cNvSpPr>
            <a:spLocks noGrp="1"/>
          </p:cNvSpPr>
          <p:nvPr>
            <p:ph idx="1"/>
          </p:nvPr>
        </p:nvSpPr>
        <p:spPr>
          <a:xfrm>
            <a:off x="1439947" y="1825625"/>
            <a:ext cx="9732878" cy="4351338"/>
          </a:xfrm>
        </p:spPr>
        <p:txBody>
          <a:bodyPr>
            <a:normAutofit/>
          </a:bodyPr>
          <a:p>
            <a:r>
              <a:rPr lang="en-US" altLang="zh-CN" dirty="0">
                <a:solidFill>
                  <a:srgbClr val="000000"/>
                </a:solidFill>
                <a:latin typeface="等线" panose="02010600030101010101" charset="-122"/>
                <a:ea typeface="宋体" panose="02010600030101010101" pitchFamily="2" charset="-122"/>
              </a:rPr>
              <a:t>Datasets</a:t>
            </a:r>
            <a:endParaRPr lang="en-US" altLang="zh-CN" dirty="0">
              <a:solidFill>
                <a:srgbClr val="000000"/>
              </a:solidFill>
              <a:latin typeface="等线" panose="02010600030101010101" charset="-122"/>
              <a:ea typeface="宋体" panose="02010600030101010101" pitchFamily="2" charset="-122"/>
            </a:endParaRPr>
          </a:p>
          <a:p>
            <a:pPr lvl="1"/>
            <a:r>
              <a:rPr lang="en-US" altLang="zh-CN" sz="2000" dirty="0">
                <a:solidFill>
                  <a:srgbClr val="000000"/>
                </a:solidFill>
                <a:latin typeface="等线" panose="02010600030101010101" charset="-122"/>
                <a:ea typeface="宋体" panose="02010600030101010101" pitchFamily="2" charset="-122"/>
              </a:rPr>
              <a:t> provided by Corbillon et al., </a:t>
            </a:r>
            <a:r>
              <a:rPr lang="en-US" altLang="zh-CN" sz="2000" i="1" dirty="0">
                <a:solidFill>
                  <a:srgbClr val="000000"/>
                </a:solidFill>
                <a:latin typeface="等线" panose="02010600030101010101" charset="-122"/>
                <a:ea typeface="宋体" panose="02010600030101010101" pitchFamily="2" charset="-122"/>
              </a:rPr>
              <a:t>360-Degree Video Head Movement </a:t>
            </a:r>
            <a:r>
              <a:rPr lang="en-US" altLang="zh-CN" sz="2000" i="1" dirty="0" smtClean="0">
                <a:solidFill>
                  <a:srgbClr val="000000"/>
                </a:solidFill>
                <a:latin typeface="等线" panose="02010600030101010101" charset="-122"/>
                <a:ea typeface="宋体" panose="02010600030101010101" pitchFamily="2" charset="-122"/>
              </a:rPr>
              <a:t>Dataset</a:t>
            </a:r>
            <a:endParaRPr lang="en-US" altLang="zh-CN" sz="2000" i="1" dirty="0">
              <a:solidFill>
                <a:srgbClr val="000000"/>
              </a:solidFill>
              <a:latin typeface="等线" panose="02010600030101010101" charset="-122"/>
              <a:ea typeface="宋体" panose="02010600030101010101" pitchFamily="2" charset="-122"/>
            </a:endParaRPr>
          </a:p>
          <a:p>
            <a:pPr lvl="1"/>
            <a:endParaRPr lang="en-US" altLang="zh-CN" sz="2000" i="1"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endParaRPr lang="zh-CN" altLang="en-US" dirty="0"/>
          </a:p>
          <a:p>
            <a:r>
              <a:rPr lang="en-US" altLang="zh-CN" dirty="0"/>
              <a:t>Configurations</a:t>
            </a:r>
            <a:endParaRPr lang="en-US" altLang="zh-CN" sz="2800" dirty="0">
              <a:solidFill>
                <a:srgbClr val="000000"/>
              </a:solidFill>
              <a:latin typeface="等线" panose="02010600030101010101" charset="-122"/>
              <a:ea typeface="宋体" panose="02010600030101010101" pitchFamily="2" charset="-122"/>
            </a:endParaRPr>
          </a:p>
          <a:p>
            <a:pPr lvl="1"/>
            <a:r>
              <a:rPr lang="en-US" altLang="zh-CN" sz="2000" dirty="0"/>
              <a:t>input head orientation in past 2 seconds</a:t>
            </a:r>
            <a:endParaRPr lang="en-US" altLang="zh-CN" sz="2000" dirty="0"/>
          </a:p>
          <a:p>
            <a:pPr lvl="1"/>
            <a:r>
              <a:rPr lang="en-US" altLang="zh-CN" sz="2000" dirty="0"/>
              <a:t>30 samples per second</a:t>
            </a:r>
            <a:endParaRPr lang="en-US" altLang="zh-CN" sz="2000" dirty="0"/>
          </a:p>
          <a:p>
            <a:pPr lvl="1"/>
            <a:r>
              <a:rPr lang="en-US" altLang="zh-CN" sz="2000" dirty="0"/>
              <a:t>prediction</a:t>
            </a:r>
            <a:r>
              <a:rPr lang="en-US" altLang="zh-CN" sz="2000" dirty="0">
                <a:solidFill>
                  <a:srgbClr val="000000"/>
                </a:solidFill>
                <a:latin typeface="等线" panose="02010600030101010101" charset="-122"/>
                <a:ea typeface="宋体" panose="02010600030101010101" pitchFamily="2" charset="-122"/>
              </a:rPr>
              <a:t> </a:t>
            </a:r>
            <a:r>
              <a:rPr lang="en-US" altLang="zh-CN" sz="2000" dirty="0"/>
              <a:t>after 100 </a:t>
            </a:r>
            <a:r>
              <a:rPr lang="en-US" altLang="zh-CN" sz="2000" dirty="0" err="1" smtClean="0"/>
              <a:t>ms</a:t>
            </a:r>
            <a:endParaRPr lang="en-US" altLang="zh-CN" sz="2000" dirty="0" smtClean="0"/>
          </a:p>
          <a:p>
            <a:pPr marL="457200" lvl="1" indent="0">
              <a:buNone/>
            </a:pPr>
            <a:endParaRPr lang="zh-CN" altLang="en-US" dirty="0"/>
          </a:p>
        </p:txBody>
      </p:sp>
      <p:pic>
        <p:nvPicPr>
          <p:cNvPr id="2097171" name="图片 3"/>
          <p:cNvPicPr>
            <a:picLocks noChangeAspect="1"/>
          </p:cNvPicPr>
          <p:nvPr/>
        </p:nvPicPr>
        <p:blipFill>
          <a:blip r:embed="rId1"/>
          <a:stretch>
            <a:fillRect/>
          </a:stretch>
        </p:blipFill>
        <p:spPr>
          <a:xfrm>
            <a:off x="2591892" y="2693875"/>
            <a:ext cx="2088948" cy="1193350"/>
          </a:xfrm>
          <a:prstGeom prst="rect">
            <a:avLst/>
          </a:prstGeom>
        </p:spPr>
      </p:pic>
      <p:pic>
        <p:nvPicPr>
          <p:cNvPr id="2097172" name="图片 4"/>
          <p:cNvPicPr>
            <a:picLocks noChangeAspect="1"/>
          </p:cNvPicPr>
          <p:nvPr/>
        </p:nvPicPr>
        <p:blipFill>
          <a:blip r:embed="rId2"/>
          <a:stretch>
            <a:fillRect/>
          </a:stretch>
        </p:blipFill>
        <p:spPr>
          <a:xfrm>
            <a:off x="4950634" y="2664754"/>
            <a:ext cx="2046116" cy="1266388"/>
          </a:xfrm>
          <a:prstGeom prst="rect">
            <a:avLst/>
          </a:prstGeom>
        </p:spPr>
      </p:pic>
      <p:pic>
        <p:nvPicPr>
          <p:cNvPr id="2097173" name="图片 5"/>
          <p:cNvPicPr>
            <a:picLocks noChangeAspect="1"/>
          </p:cNvPicPr>
          <p:nvPr/>
        </p:nvPicPr>
        <p:blipFill>
          <a:blip r:embed="rId3"/>
          <a:stretch>
            <a:fillRect/>
          </a:stretch>
        </p:blipFill>
        <p:spPr>
          <a:xfrm>
            <a:off x="7294936" y="2664754"/>
            <a:ext cx="1993576" cy="1241649"/>
          </a:xfrm>
          <a:prstGeom prst="rect">
            <a:avLst/>
          </a:prstGeom>
        </p:spPr>
      </p:pic>
      <p:cxnSp>
        <p:nvCxnSpPr>
          <p:cNvPr id="3145745" name="直接连接符 7"/>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06" name="圆角矩形 5"/>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07" name="标题 1"/>
          <p:cNvSpPr>
            <a:spLocks noGrp="1"/>
          </p:cNvSpPr>
          <p:nvPr>
            <p:ph type="title"/>
          </p:nvPr>
        </p:nvSpPr>
        <p:spPr/>
        <p:txBody>
          <a:bodyPr/>
          <a:p>
            <a:r>
              <a:rPr lang="en-US" altLang="zh-CN" dirty="0">
                <a:solidFill>
                  <a:srgbClr val="000000"/>
                </a:solidFill>
                <a:latin typeface="等线 Light" panose="02010600030101010101" charset="-122"/>
                <a:ea typeface="宋体" panose="02010600030101010101" pitchFamily="2" charset="-122"/>
              </a:rPr>
              <a:t>Results</a:t>
            </a:r>
            <a:endParaRPr lang="zh-CN" altLang="en-US" dirty="0"/>
          </a:p>
        </p:txBody>
      </p:sp>
      <p:sp>
        <p:nvSpPr>
          <p:cNvPr id="1048608" name="内容占位符 2"/>
          <p:cNvSpPr>
            <a:spLocks noGrp="1"/>
          </p:cNvSpPr>
          <p:nvPr/>
        </p:nvSpPr>
        <p:spPr>
          <a:xfrm>
            <a:off x="1289952" y="1251333"/>
            <a:ext cx="932165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zh-CN" altLang="en-US" dirty="0"/>
          </a:p>
          <a:p>
            <a:r>
              <a:rPr lang="en-US" altLang="zh-CN" dirty="0">
                <a:solidFill>
                  <a:srgbClr val="000000"/>
                </a:solidFill>
                <a:latin typeface="等线" panose="02010600030101010101" charset="-122"/>
                <a:ea typeface="宋体" panose="02010600030101010101" pitchFamily="2" charset="-122"/>
              </a:rPr>
              <a:t>Head orientation model</a:t>
            </a:r>
            <a:endParaRPr lang="en-US" altLang="zh-CN" dirty="0">
              <a:solidFill>
                <a:srgbClr val="000000"/>
              </a:solidFill>
              <a:latin typeface="等线" panose="02010600030101010101" charset="-122"/>
              <a:ea typeface="宋体" panose="02010600030101010101" pitchFamily="2" charset="-122"/>
            </a:endParaRPr>
          </a:p>
          <a:p>
            <a:pPr lvl="1"/>
            <a:endParaRPr lang="en-US" altLang="zh-CN" sz="2400"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r>
              <a:rPr lang="en-US" altLang="zh-CN" dirty="0">
                <a:solidFill>
                  <a:srgbClr val="000000"/>
                </a:solidFill>
                <a:latin typeface="等线" panose="02010600030101010101" charset="-122"/>
                <a:ea typeface="宋体" panose="02010600030101010101" pitchFamily="2" charset="-122"/>
              </a:rPr>
              <a:t>Yaw is more errorprone</a:t>
            </a:r>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r>
              <a:rPr lang="en-US" altLang="zh-CN" dirty="0">
                <a:solidFill>
                  <a:srgbClr val="000000"/>
                </a:solidFill>
                <a:latin typeface="等线" panose="02010600030101010101" charset="-122"/>
                <a:ea typeface="宋体" panose="02010600030101010101" pitchFamily="2" charset="-122"/>
              </a:rPr>
              <a:t>LSTM performs </a:t>
            </a:r>
            <a:r>
              <a:rPr lang="en-US" altLang="zh-CN" dirty="0">
                <a:solidFill>
                  <a:srgbClr val="FF0000"/>
                </a:solidFill>
                <a:latin typeface="等线" panose="02010600030101010101" charset="-122"/>
                <a:ea typeface="宋体" panose="02010600030101010101" pitchFamily="2" charset="-122"/>
              </a:rPr>
              <a:t>just slightly better</a:t>
            </a:r>
            <a:r>
              <a:rPr lang="en-US" altLang="zh-CN" dirty="0">
                <a:solidFill>
                  <a:srgbClr val="000000"/>
                </a:solidFill>
                <a:latin typeface="等线" panose="02010600030101010101" charset="-122"/>
                <a:ea typeface="宋体" panose="02010600030101010101" pitchFamily="2" charset="-122"/>
              </a:rPr>
              <a:t> than LR</a:t>
            </a:r>
            <a:endParaRPr lang="en-US" altLang="zh-CN" dirty="0">
              <a:solidFill>
                <a:srgbClr val="000000"/>
              </a:solidFill>
              <a:latin typeface="等线" panose="02010600030101010101" charset="-122"/>
              <a:ea typeface="宋体" panose="02010600030101010101" pitchFamily="2" charset="-122"/>
            </a:endParaRPr>
          </a:p>
          <a:p>
            <a:pPr lvl="2"/>
            <a:r>
              <a:rPr lang="en-US" altLang="zh-CN" dirty="0">
                <a:solidFill>
                  <a:srgbClr val="000000"/>
                </a:solidFill>
                <a:latin typeface="等线" panose="02010600030101010101" charset="-122"/>
                <a:ea typeface="宋体" panose="02010600030101010101" pitchFamily="2" charset="-122"/>
              </a:rPr>
              <a:t>Head movement is linearly correlated in short term as time-related sequences</a:t>
            </a:r>
            <a:endParaRPr lang="en-US" altLang="zh-CN" dirty="0">
              <a:solidFill>
                <a:srgbClr val="000000"/>
              </a:solidFill>
              <a:latin typeface="等线" panose="02010600030101010101" charset="-122"/>
              <a:ea typeface="宋体" panose="02010600030101010101" pitchFamily="2" charset="-122"/>
            </a:endParaRPr>
          </a:p>
          <a:p>
            <a:pPr lvl="1"/>
            <a:endParaRPr lang="zh-CN" altLang="en-US" dirty="0"/>
          </a:p>
          <a:p>
            <a:pPr lvl="1"/>
            <a:endParaRPr lang="zh-CN" altLang="en-US" dirty="0"/>
          </a:p>
        </p:txBody>
      </p:sp>
      <p:pic>
        <p:nvPicPr>
          <p:cNvPr id="2097157" name="图片 4"/>
          <p:cNvPicPr>
            <a:picLocks noChangeAspect="1"/>
          </p:cNvPicPr>
          <p:nvPr/>
        </p:nvPicPr>
        <p:blipFill>
          <a:blip r:embed="rId1"/>
          <a:stretch>
            <a:fillRect/>
          </a:stretch>
        </p:blipFill>
        <p:spPr>
          <a:xfrm>
            <a:off x="1935041" y="2285241"/>
            <a:ext cx="6381750" cy="1504950"/>
          </a:xfrm>
          <a:prstGeom prst="rect">
            <a:avLst/>
          </a:prstGeom>
        </p:spPr>
      </p:pic>
      <p:cxnSp>
        <p:nvCxnSpPr>
          <p:cNvPr id="3145732" name="直接连接符 6"/>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pic>
        <p:nvPicPr>
          <p:cNvPr id="5" name="图片 5" descr="http://blog.parrot.com/wp-content/uploads/2014/05/headset_fig8.jpg"/>
          <p:cNvPicPr>
            <a:picLocks noChangeAspect="1" noChangeArrowheads="1"/>
          </p:cNvPicPr>
          <p:nvPr/>
        </p:nvPicPr>
        <p:blipFill>
          <a:blip r:embed="rId2">
            <a:extLst>
              <a:ext uri="{28A0092B-C50C-407E-A947-70E740481C1C}">
                <a14:useLocalDpi xmlns:a14="http://schemas.microsoft.com/office/drawing/2010/main" val="0"/>
              </a:ext>
            </a:extLst>
          </a:blip>
          <a:srcRect t="3243" b="2519"/>
          <a:stretch>
            <a:fillRect/>
          </a:stretch>
        </p:blipFill>
        <p:spPr>
          <a:xfrm>
            <a:off x="8316278" y="1804035"/>
            <a:ext cx="1754505" cy="19862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0" name="圆角矩形 5"/>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01" name="标题 1"/>
          <p:cNvSpPr>
            <a:spLocks noGrp="1"/>
          </p:cNvSpPr>
          <p:nvPr>
            <p:ph type="title"/>
          </p:nvPr>
        </p:nvSpPr>
        <p:spPr/>
        <p:txBody>
          <a:bodyPr/>
          <a:p>
            <a:r>
              <a:rPr lang="en-US" altLang="zh-CN" dirty="0">
                <a:solidFill>
                  <a:srgbClr val="000000"/>
                </a:solidFill>
                <a:latin typeface="等线 Light" panose="02010600030101010101" charset="-122"/>
                <a:ea typeface="宋体" panose="02010600030101010101" pitchFamily="2" charset="-122"/>
              </a:rPr>
              <a:t>Results</a:t>
            </a:r>
            <a:endParaRPr lang="zh-CN" altLang="en-US" dirty="0"/>
          </a:p>
        </p:txBody>
      </p:sp>
      <p:sp>
        <p:nvSpPr>
          <p:cNvPr id="1048602" name="内容占位符 2"/>
          <p:cNvSpPr>
            <a:spLocks noGrp="1"/>
          </p:cNvSpPr>
          <p:nvPr/>
        </p:nvSpPr>
        <p:spPr>
          <a:xfrm>
            <a:off x="1289952" y="1251333"/>
            <a:ext cx="9321658" cy="4351338"/>
          </a:xfrm>
          <a:prstGeom prst="rect">
            <a:avLst/>
          </a:prstGeom>
        </p:spPr>
        <p:txBody>
          <a:bodyPr vert="horz" lIns="91440" tIns="45720" rIns="91440" bIns="45720" rtlCol="0">
            <a:normAutofit fontScale="9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zh-CN" altLang="en-US" dirty="0"/>
          </a:p>
          <a:p>
            <a:r>
              <a:rPr lang="en-US" altLang="zh-CN" dirty="0">
                <a:solidFill>
                  <a:srgbClr val="000000"/>
                </a:solidFill>
                <a:latin typeface="等线" panose="02010600030101010101" charset="-122"/>
                <a:ea typeface="宋体" panose="02010600030101010101" pitchFamily="2" charset="-122"/>
              </a:rPr>
              <a:t>Conjoint view model (2 users)</a:t>
            </a:r>
            <a:endParaRPr lang="en-US" altLang="zh-CN" dirty="0">
              <a:solidFill>
                <a:srgbClr val="000000"/>
              </a:solidFill>
              <a:latin typeface="等线" panose="02010600030101010101" charset="-122"/>
              <a:ea typeface="宋体" panose="02010600030101010101" pitchFamily="2" charset="-122"/>
            </a:endParaRPr>
          </a:p>
          <a:p>
            <a:pPr lvl="1"/>
            <a:endParaRPr lang="en-US" altLang="zh-CN" sz="2400"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r>
              <a:rPr lang="en-US" altLang="zh-CN" dirty="0" smtClean="0">
                <a:solidFill>
                  <a:srgbClr val="000000"/>
                </a:solidFill>
                <a:latin typeface="等线" panose="02010600030101010101" charset="-122"/>
                <a:ea typeface="宋体" panose="02010600030101010101" pitchFamily="2" charset="-122"/>
              </a:rPr>
              <a:t>Threshold </a:t>
            </a:r>
            <a:r>
              <a:rPr lang="el-GR" altLang="zh-CN" dirty="0" smtClean="0">
                <a:solidFill>
                  <a:srgbClr val="000000"/>
                </a:solidFill>
                <a:latin typeface="等线" panose="02010600030101010101" charset="-122"/>
                <a:ea typeface="宋体" panose="02010600030101010101" pitchFamily="2" charset="-122"/>
              </a:rPr>
              <a:t>θ</a:t>
            </a:r>
            <a:r>
              <a:rPr lang="en-US" altLang="zh-CN" dirty="0">
                <a:solidFill>
                  <a:srgbClr val="000000"/>
                </a:solidFill>
                <a:latin typeface="等线" panose="02010600030101010101" charset="-122"/>
                <a:ea typeface="宋体" panose="02010600030101010101" pitchFamily="2" charset="-122"/>
              </a:rPr>
              <a:t> </a:t>
            </a:r>
            <a:r>
              <a:rPr lang="en-US" altLang="zh-CN" dirty="0" smtClean="0">
                <a:solidFill>
                  <a:srgbClr val="000000"/>
                </a:solidFill>
                <a:latin typeface="等线" panose="02010600030101010101" charset="-122"/>
                <a:ea typeface="宋体" panose="02010600030101010101" pitchFamily="2" charset="-122"/>
              </a:rPr>
              <a:t>is</a:t>
            </a:r>
            <a:r>
              <a:rPr lang="en-US" altLang="zh-CN" dirty="0" smtClean="0">
                <a:solidFill>
                  <a:srgbClr val="000000"/>
                </a:solidFill>
                <a:latin typeface="等线" panose="02010600030101010101" charset="-122"/>
                <a:ea typeface="宋体" panose="02010600030101010101" pitchFamily="2" charset="-122"/>
              </a:rPr>
              <a:t> the maximum angle difference which defines a conjoint area.</a:t>
            </a:r>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r>
              <a:rPr lang="en-US" altLang="zh-CN" dirty="0">
                <a:solidFill>
                  <a:srgbClr val="000000"/>
                </a:solidFill>
                <a:latin typeface="等线" panose="02010600030101010101" charset="-122"/>
                <a:ea typeface="宋体" panose="02010600030101010101" pitchFamily="2" charset="-122"/>
              </a:rPr>
              <a:t>One</a:t>
            </a:r>
            <a:r>
              <a:rPr lang="zh-CN" altLang="en-US" dirty="0">
                <a:solidFill>
                  <a:srgbClr val="000000"/>
                </a:solidFill>
                <a:latin typeface="等线" panose="02010600030101010101" charset="-122"/>
                <a:ea typeface="宋体" panose="02010600030101010101" pitchFamily="2" charset="-122"/>
              </a:rPr>
              <a:t>-</a:t>
            </a:r>
            <a:r>
              <a:rPr lang="en-US" altLang="zh-CN" dirty="0">
                <a:solidFill>
                  <a:srgbClr val="000000"/>
                </a:solidFill>
                <a:latin typeface="等线" panose="02010600030101010101" charset="-122"/>
                <a:ea typeface="宋体" panose="02010600030101010101" pitchFamily="2" charset="-122"/>
              </a:rPr>
              <a:t>step performs slightly better than Naive method.</a:t>
            </a:r>
            <a:endParaRPr lang="en-US" altLang="zh-CN" dirty="0">
              <a:solidFill>
                <a:srgbClr val="000000"/>
              </a:solidFill>
              <a:latin typeface="等线" panose="02010600030101010101" charset="-122"/>
              <a:ea typeface="宋体" panose="02010600030101010101" pitchFamily="2" charset="-122"/>
            </a:endParaRPr>
          </a:p>
          <a:p>
            <a:pPr lvl="2"/>
            <a:r>
              <a:rPr lang="en-US" altLang="zh-CN" sz="2400" dirty="0">
                <a:solidFill>
                  <a:srgbClr val="000000"/>
                </a:solidFill>
                <a:latin typeface="等线" panose="02010600030101010101" charset="-122"/>
                <a:ea typeface="宋体" panose="02010600030101010101" pitchFamily="2" charset="-122"/>
              </a:rPr>
              <a:t>Models Judgement VS. Manual Judgment</a:t>
            </a:r>
            <a:endParaRPr lang="en-US" altLang="zh-CN" dirty="0">
              <a:solidFill>
                <a:srgbClr val="000000"/>
              </a:solidFill>
              <a:latin typeface="等线" panose="02010600030101010101" charset="-122"/>
              <a:ea typeface="宋体" panose="02010600030101010101" pitchFamily="2" charset="-122"/>
            </a:endParaRPr>
          </a:p>
          <a:p>
            <a:pPr lvl="1"/>
            <a:endParaRPr lang="zh-CN" altLang="en-US" dirty="0"/>
          </a:p>
          <a:p>
            <a:pPr lvl="1"/>
            <a:endParaRPr lang="zh-CN" altLang="en-US" dirty="0"/>
          </a:p>
        </p:txBody>
      </p:sp>
      <p:pic>
        <p:nvPicPr>
          <p:cNvPr id="2097156" name="图片 2"/>
          <p:cNvPicPr>
            <a:picLocks noChangeAspect="1"/>
          </p:cNvPicPr>
          <p:nvPr/>
        </p:nvPicPr>
        <p:blipFill>
          <a:blip r:embed="rId1"/>
          <a:stretch>
            <a:fillRect/>
          </a:stretch>
        </p:blipFill>
        <p:spPr>
          <a:xfrm>
            <a:off x="2871787" y="2217929"/>
            <a:ext cx="6448425" cy="1428750"/>
          </a:xfrm>
          <a:prstGeom prst="rect">
            <a:avLst/>
          </a:prstGeom>
        </p:spPr>
      </p:pic>
      <p:cxnSp>
        <p:nvCxnSpPr>
          <p:cNvPr id="3145731" name="直接连接符 4"/>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592" name="圆角矩形 9"/>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593" name="标题 1"/>
          <p:cNvSpPr>
            <a:spLocks noGrp="1"/>
          </p:cNvSpPr>
          <p:nvPr>
            <p:ph type="title"/>
          </p:nvPr>
        </p:nvSpPr>
        <p:spPr/>
        <p:txBody>
          <a:bodyPr/>
          <a:p>
            <a:r>
              <a:rPr lang="en-US" altLang="zh-CN" dirty="0">
                <a:solidFill>
                  <a:srgbClr val="000000"/>
                </a:solidFill>
                <a:latin typeface="等线 Light" panose="02010600030101010101" charset="-122"/>
                <a:ea typeface="宋体" panose="02010600030101010101" pitchFamily="2" charset="-122"/>
              </a:rPr>
              <a:t>Results</a:t>
            </a:r>
            <a:endParaRPr lang="zh-CN" altLang="en-US" dirty="0"/>
          </a:p>
        </p:txBody>
      </p:sp>
      <p:sp>
        <p:nvSpPr>
          <p:cNvPr id="1048594" name="内容占位符 2"/>
          <p:cNvSpPr>
            <a:spLocks noGrp="1"/>
          </p:cNvSpPr>
          <p:nvPr/>
        </p:nvSpPr>
        <p:spPr>
          <a:xfrm>
            <a:off x="917442" y="1031648"/>
            <a:ext cx="93216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zh-CN" altLang="en-US" dirty="0"/>
          </a:p>
          <a:p>
            <a:r>
              <a:rPr lang="en-US" altLang="zh-CN" dirty="0">
                <a:solidFill>
                  <a:srgbClr val="000000"/>
                </a:solidFill>
                <a:latin typeface="等线" panose="02010600030101010101" charset="-122"/>
                <a:ea typeface="宋体" panose="02010600030101010101" pitchFamily="2" charset="-122"/>
              </a:rPr>
              <a:t>Conjoint proportion estimation</a:t>
            </a:r>
            <a:endParaRPr lang="en-US" altLang="zh-CN" dirty="0">
              <a:solidFill>
                <a:srgbClr val="000000"/>
              </a:solidFill>
              <a:latin typeface="等线" panose="02010600030101010101" charset="-122"/>
              <a:ea typeface="宋体" panose="02010600030101010101" pitchFamily="2" charset="-122"/>
            </a:endParaRPr>
          </a:p>
          <a:p>
            <a:pPr lvl="1"/>
            <a:endParaRPr lang="en-US" altLang="zh-CN" sz="2400"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zh-CN" altLang="en-US" dirty="0"/>
          </a:p>
          <a:p>
            <a:pPr lvl="1"/>
            <a:endParaRPr lang="zh-CN" altLang="en-US" dirty="0"/>
          </a:p>
        </p:txBody>
      </p:sp>
      <p:pic>
        <p:nvPicPr>
          <p:cNvPr id="2097154" name="图片 6"/>
          <p:cNvPicPr>
            <a:picLocks noChangeAspect="1"/>
          </p:cNvPicPr>
          <p:nvPr/>
        </p:nvPicPr>
        <p:blipFill>
          <a:blip r:embed="rId1"/>
          <a:stretch>
            <a:fillRect/>
          </a:stretch>
        </p:blipFill>
        <p:spPr>
          <a:xfrm>
            <a:off x="1233262" y="2149686"/>
            <a:ext cx="5140741" cy="4190370"/>
          </a:xfrm>
          <a:prstGeom prst="rect">
            <a:avLst/>
          </a:prstGeom>
        </p:spPr>
      </p:pic>
      <p:sp>
        <p:nvSpPr>
          <p:cNvPr id="1048595" name="文本框 7"/>
          <p:cNvSpPr txBox="1"/>
          <p:nvPr userDrawn="1"/>
        </p:nvSpPr>
        <p:spPr>
          <a:xfrm>
            <a:off x="6611783" y="2149095"/>
            <a:ext cx="5110070" cy="3901441"/>
          </a:xfrm>
          <a:prstGeom prst="rect">
            <a:avLst/>
          </a:prstGeom>
        </p:spPr>
        <p:txBody>
          <a:bodyPr>
            <a:spAutoFit/>
          </a:bodyPr>
          <a:p>
            <a:pPr>
              <a:lnSpc>
                <a:spcPct val="120000"/>
              </a:lnSpc>
            </a:pPr>
            <a:r>
              <a:rPr lang="en-US" altLang="zh-CN" dirty="0"/>
              <a:t>Proportion calculated by:</a:t>
            </a:r>
            <a:endParaRPr lang="en-US" altLang="zh-CN" dirty="0"/>
          </a:p>
          <a:p>
            <a:pPr>
              <a:lnSpc>
                <a:spcPct val="120000"/>
              </a:lnSpc>
            </a:pPr>
            <a:endParaRPr lang="zh-CN" altLang="en-US" dirty="0"/>
          </a:p>
          <a:p>
            <a:pPr>
              <a:lnSpc>
                <a:spcPct val="120000"/>
              </a:lnSpc>
            </a:pPr>
            <a:endParaRPr lang="zh-CN" altLang="en-US" dirty="0"/>
          </a:p>
          <a:p>
            <a:pPr>
              <a:lnSpc>
                <a:spcPct val="120000"/>
              </a:lnSpc>
            </a:pPr>
            <a:endParaRPr lang="zh-CN" altLang="en-US" dirty="0"/>
          </a:p>
          <a:p>
            <a:pPr>
              <a:lnSpc>
                <a:spcPct val="120000"/>
              </a:lnSpc>
            </a:pPr>
            <a:endParaRPr lang="zh-CN" altLang="en-US" dirty="0"/>
          </a:p>
          <a:p>
            <a:pPr>
              <a:lnSpc>
                <a:spcPct val="120000"/>
              </a:lnSpc>
            </a:pPr>
            <a:r>
              <a:rPr lang="en-US" altLang="zh-CN" dirty="0">
                <a:solidFill>
                  <a:srgbClr val="000000"/>
                </a:solidFill>
                <a:latin typeface="等线" panose="02010600030101010101" charset="-122"/>
                <a:ea typeface="宋体" panose="02010600030101010101" pitchFamily="2" charset="-122"/>
              </a:rPr>
              <a:t>Results:</a:t>
            </a:r>
            <a:endParaRPr lang="en-US" altLang="zh-CN" dirty="0">
              <a:solidFill>
                <a:srgbClr val="000000"/>
              </a:solidFill>
              <a:latin typeface="等线" panose="02010600030101010101" charset="-122"/>
              <a:ea typeface="宋体" panose="02010600030101010101" pitchFamily="2" charset="-122"/>
            </a:endParaRPr>
          </a:p>
          <a:p>
            <a:pPr>
              <a:lnSpc>
                <a:spcPct val="120000"/>
              </a:lnSpc>
            </a:pPr>
            <a:r>
              <a:rPr lang="en-US" altLang="zh-CN" dirty="0" smtClean="0">
                <a:solidFill>
                  <a:srgbClr val="000000"/>
                </a:solidFill>
                <a:latin typeface="等线" panose="02010600030101010101" charset="-122"/>
                <a:ea typeface="宋体" panose="02010600030101010101" pitchFamily="2" charset="-122"/>
              </a:rPr>
              <a:t>    </a:t>
            </a:r>
            <a:r>
              <a:rPr lang="en-US" altLang="zh-CN" dirty="0" smtClean="0">
                <a:solidFill>
                  <a:srgbClr val="000000"/>
                </a:solidFill>
                <a:latin typeface="等线" panose="02010600030101010101" charset="-122"/>
                <a:ea typeface="宋体" panose="02010600030101010101" pitchFamily="2" charset="-122"/>
              </a:rPr>
              <a:t>Conjoint proportion during the whole play is generally high. </a:t>
            </a:r>
            <a:endParaRPr lang="en-US" altLang="zh-CN" dirty="0" smtClean="0">
              <a:solidFill>
                <a:srgbClr val="000000"/>
              </a:solidFill>
              <a:latin typeface="等线" panose="02010600030101010101" charset="-122"/>
              <a:ea typeface="宋体" panose="02010600030101010101" pitchFamily="2" charset="-122"/>
            </a:endParaRPr>
          </a:p>
          <a:p>
            <a:pPr>
              <a:lnSpc>
                <a:spcPct val="120000"/>
              </a:lnSpc>
            </a:pPr>
            <a:r>
              <a:rPr lang="en-US" altLang="zh-CN" dirty="0" smtClean="0">
                <a:solidFill>
                  <a:srgbClr val="000000"/>
                </a:solidFill>
                <a:latin typeface="等线" panose="02010600030101010101" charset="-122"/>
                <a:ea typeface="宋体" panose="02010600030101010101" pitchFamily="2" charset="-122"/>
              </a:rPr>
              <a:t>    Feasible to save bandwidth by multicasting the conjoint view port.</a:t>
            </a:r>
            <a:endParaRPr lang="en-US" altLang="zh-CN" dirty="0">
              <a:solidFill>
                <a:srgbClr val="000000"/>
              </a:solidFill>
              <a:latin typeface="等线" panose="02010600030101010101" charset="-122"/>
              <a:ea typeface="宋体" panose="02010600030101010101" pitchFamily="2" charset="-122"/>
            </a:endParaRPr>
          </a:p>
          <a:p>
            <a:pPr>
              <a:lnSpc>
                <a:spcPct val="120000"/>
              </a:lnSpc>
            </a:pPr>
            <a:endParaRPr lang="en-US" altLang="zh-CN" dirty="0">
              <a:solidFill>
                <a:srgbClr val="000000"/>
              </a:solidFill>
              <a:latin typeface="等线" panose="02010600030101010101" charset="-122"/>
              <a:ea typeface="宋体" panose="02010600030101010101" pitchFamily="2" charset="-122"/>
            </a:endParaRPr>
          </a:p>
          <a:p>
            <a:pPr>
              <a:lnSpc>
                <a:spcPct val="120000"/>
              </a:lnSpc>
            </a:pPr>
            <a:endParaRPr lang="zh-CN" altLang="en-US" dirty="0"/>
          </a:p>
        </p:txBody>
      </p:sp>
      <p:pic>
        <p:nvPicPr>
          <p:cNvPr id="2097155" name="图片 8"/>
          <p:cNvPicPr>
            <a:picLocks noChangeAspect="1"/>
          </p:cNvPicPr>
          <p:nvPr/>
        </p:nvPicPr>
        <p:blipFill>
          <a:blip r:embed="rId2"/>
          <a:stretch>
            <a:fillRect/>
          </a:stretch>
        </p:blipFill>
        <p:spPr>
          <a:xfrm>
            <a:off x="6656755" y="2674572"/>
            <a:ext cx="4857750" cy="1066800"/>
          </a:xfrm>
          <a:prstGeom prst="rect">
            <a:avLst/>
          </a:prstGeom>
        </p:spPr>
      </p:pic>
      <p:cxnSp>
        <p:nvCxnSpPr>
          <p:cNvPr id="3145730" name="直接连接符 10"/>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86" name="圆角矩形 6"/>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587" name="标题 1"/>
          <p:cNvSpPr>
            <a:spLocks noGrp="1"/>
          </p:cNvSpPr>
          <p:nvPr>
            <p:ph type="title"/>
          </p:nvPr>
        </p:nvSpPr>
        <p:spPr/>
        <p:txBody>
          <a:bodyPr/>
          <a:p>
            <a:r>
              <a:rPr lang="en-US" altLang="zh-CN" dirty="0">
                <a:solidFill>
                  <a:srgbClr val="000000"/>
                </a:solidFill>
                <a:latin typeface="等线 Light" panose="02010600030101010101" charset="-122"/>
                <a:ea typeface="宋体" panose="02010600030101010101" pitchFamily="2" charset="-122"/>
              </a:rPr>
              <a:t>Results</a:t>
            </a:r>
            <a:endParaRPr lang="zh-CN" altLang="en-US" dirty="0"/>
          </a:p>
        </p:txBody>
      </p:sp>
      <p:sp>
        <p:nvSpPr>
          <p:cNvPr id="1048588" name="内容占位符 2"/>
          <p:cNvSpPr>
            <a:spLocks noGrp="1"/>
          </p:cNvSpPr>
          <p:nvPr/>
        </p:nvSpPr>
        <p:spPr>
          <a:xfrm>
            <a:off x="917442" y="1031648"/>
            <a:ext cx="93216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zh-CN" altLang="en-US" dirty="0"/>
          </a:p>
          <a:p>
            <a:r>
              <a:rPr lang="en-US" altLang="zh-CN" dirty="0">
                <a:solidFill>
                  <a:srgbClr val="000000"/>
                </a:solidFill>
                <a:latin typeface="等线" panose="02010600030101010101" charset="-122"/>
                <a:ea typeface="宋体" panose="02010600030101010101" pitchFamily="2" charset="-122"/>
              </a:rPr>
              <a:t>Bandwidth saved</a:t>
            </a:r>
            <a:endParaRPr lang="en-US" altLang="zh-CN" dirty="0">
              <a:solidFill>
                <a:srgbClr val="000000"/>
              </a:solidFill>
              <a:latin typeface="等线" panose="02010600030101010101" charset="-122"/>
              <a:ea typeface="宋体" panose="02010600030101010101" pitchFamily="2" charset="-122"/>
            </a:endParaRPr>
          </a:p>
          <a:p>
            <a:endParaRPr lang="en-US" altLang="zh-CN" dirty="0">
              <a:solidFill>
                <a:srgbClr val="000000"/>
              </a:solidFill>
              <a:latin typeface="等线" panose="02010600030101010101" charset="-122"/>
              <a:ea typeface="宋体" panose="02010600030101010101" pitchFamily="2" charset="-122"/>
            </a:endParaRPr>
          </a:p>
          <a:p>
            <a:endParaRPr lang="en-US" altLang="zh-CN" dirty="0">
              <a:solidFill>
                <a:srgbClr val="000000"/>
              </a:solidFill>
              <a:latin typeface="等线" panose="02010600030101010101" charset="-122"/>
              <a:ea typeface="宋体" panose="02010600030101010101" pitchFamily="2" charset="-122"/>
            </a:endParaRPr>
          </a:p>
          <a:p>
            <a:endParaRPr lang="en-US" altLang="zh-CN" dirty="0">
              <a:solidFill>
                <a:srgbClr val="000000"/>
              </a:solidFill>
              <a:latin typeface="等线" panose="02010600030101010101" charset="-122"/>
              <a:ea typeface="宋体" panose="02010600030101010101" pitchFamily="2" charset="-122"/>
            </a:endParaRPr>
          </a:p>
          <a:p>
            <a:endParaRPr lang="en-US" altLang="zh-CN" dirty="0">
              <a:solidFill>
                <a:srgbClr val="000000"/>
              </a:solidFill>
              <a:latin typeface="等线" panose="02010600030101010101" charset="-122"/>
              <a:ea typeface="宋体" panose="02010600030101010101" pitchFamily="2" charset="-122"/>
            </a:endParaRPr>
          </a:p>
          <a:p>
            <a:endParaRPr lang="en-US" altLang="zh-CN" dirty="0">
              <a:solidFill>
                <a:srgbClr val="000000"/>
              </a:solidFill>
              <a:latin typeface="等线" panose="02010600030101010101" charset="-122"/>
              <a:ea typeface="宋体" panose="02010600030101010101" pitchFamily="2" charset="-122"/>
            </a:endParaRPr>
          </a:p>
          <a:p>
            <a:pPr lvl="1"/>
            <a:r>
              <a:rPr lang="en-US" altLang="zh-CN" sz="2800" dirty="0">
                <a:solidFill>
                  <a:srgbClr val="000000"/>
                </a:solidFill>
                <a:latin typeface="等线" panose="02010600030101010101" charset="-122"/>
                <a:ea typeface="宋体" panose="02010600030101010101" pitchFamily="2" charset="-122"/>
              </a:rPr>
              <a:t>A noticable economization of bandwidth</a:t>
            </a:r>
            <a:endParaRPr lang="en-US" altLang="zh-CN" dirty="0">
              <a:solidFill>
                <a:srgbClr val="000000"/>
              </a:solidFill>
              <a:latin typeface="等线" panose="02010600030101010101" charset="-122"/>
              <a:ea typeface="宋体" panose="02010600030101010101" pitchFamily="2" charset="-122"/>
            </a:endParaRPr>
          </a:p>
          <a:p>
            <a:pPr lvl="1"/>
            <a:endParaRPr lang="en-US" altLang="zh-CN" sz="2400"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en-US" altLang="zh-CN" dirty="0">
              <a:solidFill>
                <a:srgbClr val="000000"/>
              </a:solidFill>
              <a:latin typeface="等线" panose="02010600030101010101" charset="-122"/>
              <a:ea typeface="宋体" panose="02010600030101010101" pitchFamily="2" charset="-122"/>
            </a:endParaRPr>
          </a:p>
          <a:p>
            <a:pPr lvl="1"/>
            <a:endParaRPr lang="zh-CN" altLang="en-US" dirty="0"/>
          </a:p>
          <a:p>
            <a:pPr lvl="1"/>
            <a:endParaRPr lang="zh-CN" altLang="en-US" dirty="0"/>
          </a:p>
        </p:txBody>
      </p:sp>
      <p:grpSp>
        <p:nvGrpSpPr>
          <p:cNvPr id="38" name="组合 4"/>
          <p:cNvGrpSpPr/>
          <p:nvPr/>
        </p:nvGrpSpPr>
        <p:grpSpPr>
          <a:xfrm>
            <a:off x="2846496" y="2054906"/>
            <a:ext cx="6076950" cy="2369962"/>
            <a:chOff x="2846496" y="2054906"/>
            <a:chExt cx="6076950" cy="2369962"/>
          </a:xfrm>
        </p:grpSpPr>
        <p:pic>
          <p:nvPicPr>
            <p:cNvPr id="2097152" name="图片 2"/>
            <p:cNvPicPr>
              <a:picLocks noChangeAspect="1"/>
            </p:cNvPicPr>
            <p:nvPr/>
          </p:nvPicPr>
          <p:blipFill rotWithShape="1">
            <a:blip r:embed="rId1"/>
            <a:srcRect/>
            <a:stretch>
              <a:fillRect/>
            </a:stretch>
          </p:blipFill>
          <p:spPr>
            <a:xfrm>
              <a:off x="2846496" y="3007406"/>
              <a:ext cx="6076950" cy="1417462"/>
            </a:xfrm>
            <a:prstGeom prst="rect">
              <a:avLst/>
            </a:prstGeom>
          </p:spPr>
        </p:pic>
        <p:pic>
          <p:nvPicPr>
            <p:cNvPr id="2097153" name="图片 5"/>
            <p:cNvPicPr>
              <a:picLocks noChangeAspect="1"/>
            </p:cNvPicPr>
            <p:nvPr/>
          </p:nvPicPr>
          <p:blipFill>
            <a:blip r:embed="rId2"/>
            <a:stretch>
              <a:fillRect/>
            </a:stretch>
          </p:blipFill>
          <p:spPr>
            <a:xfrm>
              <a:off x="2846496" y="2054906"/>
              <a:ext cx="6076950" cy="952500"/>
            </a:xfrm>
            <a:prstGeom prst="rect">
              <a:avLst/>
            </a:prstGeom>
          </p:spPr>
        </p:pic>
      </p:grpSp>
      <p:cxnSp>
        <p:nvCxnSpPr>
          <p:cNvPr id="3145728" name="直接连接符 7"/>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591" name="圆角矩形 4"/>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589" name="标题 1"/>
          <p:cNvSpPr>
            <a:spLocks noGrp="1"/>
          </p:cNvSpPr>
          <p:nvPr>
            <p:ph type="title"/>
          </p:nvPr>
        </p:nvSpPr>
        <p:spPr/>
        <p:txBody>
          <a:bodyPr/>
          <a:p>
            <a:r>
              <a:rPr lang="en-US" altLang="zh-CN" dirty="0">
                <a:solidFill>
                  <a:srgbClr val="000000"/>
                </a:solidFill>
                <a:latin typeface="等线 Light" panose="02010600030101010101" charset="-122"/>
                <a:ea typeface="宋体" panose="02010600030101010101" pitchFamily="2" charset="-122"/>
              </a:rPr>
              <a:t>Conclusion</a:t>
            </a:r>
            <a:endParaRPr lang="zh-CN" altLang="en-US" dirty="0"/>
          </a:p>
        </p:txBody>
      </p:sp>
      <p:sp>
        <p:nvSpPr>
          <p:cNvPr id="1048590" name="内容占位符 2"/>
          <p:cNvSpPr>
            <a:spLocks noGrp="1"/>
          </p:cNvSpPr>
          <p:nvPr>
            <p:ph idx="1"/>
          </p:nvPr>
        </p:nvSpPr>
        <p:spPr>
          <a:xfrm>
            <a:off x="1318165" y="1690709"/>
            <a:ext cx="9321658" cy="4351338"/>
          </a:xfrm>
        </p:spPr>
        <p:txBody>
          <a:bodyPr>
            <a:normAutofit fontScale="85714" lnSpcReduction="20000"/>
          </a:bodyPr>
          <a:p>
            <a:pPr>
              <a:buNone/>
            </a:pPr>
            <a:r>
              <a:rPr lang="en-US" altLang="zh-CN" dirty="0"/>
              <a:t>1. Research Subject :</a:t>
            </a:r>
            <a:endParaRPr lang="en-US" altLang="zh-CN" dirty="0"/>
          </a:p>
          <a:p>
            <a:pPr>
              <a:buNone/>
            </a:pPr>
            <a:r>
              <a:rPr lang="en-US" altLang="zh-CN" dirty="0">
                <a:solidFill>
                  <a:srgbClr val="000000"/>
                </a:solidFill>
                <a:latin typeface="等线" panose="02010600030101010101" charset="-122"/>
                <a:ea typeface="宋体" panose="02010600030101010101" pitchFamily="2" charset="-122"/>
              </a:rPr>
              <a:t>	360</a:t>
            </a:r>
            <a:r>
              <a:rPr lang="zh-CN" altLang="en-US" dirty="0">
                <a:solidFill>
                  <a:srgbClr val="000000"/>
                </a:solidFill>
                <a:latin typeface="等线" panose="02010600030101010101" charset="-122"/>
                <a:ea typeface="宋体" panose="02010600030101010101" pitchFamily="2" charset="-122"/>
              </a:rPr>
              <a:t>-</a:t>
            </a:r>
            <a:r>
              <a:rPr lang="en-US" altLang="zh-CN" dirty="0">
                <a:solidFill>
                  <a:srgbClr val="000000"/>
                </a:solidFill>
                <a:latin typeface="等线" panose="02010600030101010101" charset="-122"/>
                <a:ea typeface="宋体" panose="02010600030101010101" pitchFamily="2" charset="-122"/>
              </a:rPr>
              <a:t>degree Video Transmission Optimization</a:t>
            </a:r>
            <a:endParaRPr lang="en-US" altLang="zh-CN" dirty="0">
              <a:solidFill>
                <a:srgbClr val="000000"/>
              </a:solidFill>
              <a:latin typeface="等线" panose="02010600030101010101" charset="-122"/>
              <a:ea typeface="宋体" panose="02010600030101010101" pitchFamily="2" charset="-122"/>
            </a:endParaRPr>
          </a:p>
          <a:p>
            <a:pPr>
              <a:buNone/>
            </a:pPr>
            <a:r>
              <a:rPr lang="en-US" altLang="zh-CN" dirty="0">
                <a:solidFill>
                  <a:srgbClr val="000000"/>
                </a:solidFill>
                <a:latin typeface="等线" panose="02010600030101010101" charset="-122"/>
                <a:ea typeface="宋体" panose="02010600030101010101" pitchFamily="2" charset="-122"/>
              </a:rPr>
              <a:t>2. Methodology :</a:t>
            </a:r>
            <a:endParaRPr lang="en-US" altLang="zh-CN" dirty="0">
              <a:solidFill>
                <a:srgbClr val="000000"/>
              </a:solidFill>
              <a:latin typeface="等线" panose="02010600030101010101" charset="-122"/>
              <a:ea typeface="宋体" panose="02010600030101010101" pitchFamily="2" charset="-122"/>
            </a:endParaRPr>
          </a:p>
          <a:p>
            <a:pPr>
              <a:buNone/>
            </a:pPr>
            <a:r>
              <a:rPr lang="en-US" altLang="zh-CN" dirty="0">
                <a:solidFill>
                  <a:srgbClr val="000000"/>
                </a:solidFill>
                <a:latin typeface="等线" panose="02010600030101010101" charset="-122"/>
                <a:ea typeface="宋体" panose="02010600030101010101" pitchFamily="2" charset="-122"/>
              </a:rPr>
              <a:t>	Head orientation prediction : LR </a:t>
            </a:r>
            <a:r>
              <a:rPr lang="zh-CN" altLang="en-US" dirty="0">
                <a:solidFill>
                  <a:srgbClr val="000000"/>
                </a:solidFill>
                <a:latin typeface="等线" panose="02010600030101010101" charset="-122"/>
                <a:ea typeface="宋体" panose="02010600030101010101" pitchFamily="2" charset="-122"/>
              </a:rPr>
              <a:t>+ </a:t>
            </a:r>
            <a:r>
              <a:rPr lang="en-US" altLang="zh-CN" dirty="0">
                <a:solidFill>
                  <a:srgbClr val="000000"/>
                </a:solidFill>
                <a:latin typeface="等线" panose="02010600030101010101" charset="-122"/>
                <a:ea typeface="宋体" panose="02010600030101010101" pitchFamily="2" charset="-122"/>
              </a:rPr>
              <a:t>LSTM</a:t>
            </a:r>
            <a:endParaRPr lang="en-US" altLang="zh-CN" dirty="0">
              <a:solidFill>
                <a:srgbClr val="000000"/>
              </a:solidFill>
              <a:latin typeface="等线" panose="02010600030101010101" charset="-122"/>
              <a:ea typeface="宋体" panose="02010600030101010101" pitchFamily="2" charset="-122"/>
            </a:endParaRPr>
          </a:p>
          <a:p>
            <a:pPr>
              <a:buNone/>
            </a:pPr>
            <a:r>
              <a:rPr lang="en-US" altLang="zh-CN" dirty="0">
                <a:solidFill>
                  <a:srgbClr val="000000"/>
                </a:solidFill>
                <a:latin typeface="等线" panose="02010600030101010101" charset="-122"/>
                <a:ea typeface="宋体" panose="02010600030101010101" pitchFamily="2" charset="-122"/>
              </a:rPr>
              <a:t>	Conjoint viewport prediction : LSTM</a:t>
            </a:r>
            <a:endParaRPr lang="en-US" altLang="zh-CN" dirty="0">
              <a:solidFill>
                <a:srgbClr val="000000"/>
              </a:solidFill>
              <a:latin typeface="等线" panose="02010600030101010101" charset="-122"/>
              <a:ea typeface="宋体" panose="02010600030101010101" pitchFamily="2" charset="-122"/>
            </a:endParaRPr>
          </a:p>
          <a:p>
            <a:pPr>
              <a:buNone/>
            </a:pPr>
            <a:r>
              <a:rPr lang="en-US" altLang="zh-CN" dirty="0">
                <a:solidFill>
                  <a:srgbClr val="000000"/>
                </a:solidFill>
                <a:latin typeface="等线" panose="02010600030101010101" charset="-122"/>
                <a:ea typeface="宋体" panose="02010600030101010101" pitchFamily="2" charset="-122"/>
              </a:rPr>
              <a:t>3. Results :</a:t>
            </a:r>
            <a:r>
              <a:rPr lang="en-US" altLang="zh-CN" dirty="0"/>
              <a:t> </a:t>
            </a:r>
            <a:endParaRPr lang="en-US" altLang="zh-CN" dirty="0"/>
          </a:p>
          <a:p>
            <a:pPr>
              <a:buNone/>
            </a:pPr>
            <a:r>
              <a:rPr lang="en-US" altLang="zh-CN" dirty="0">
                <a:solidFill>
                  <a:srgbClr val="000000"/>
                </a:solidFill>
                <a:latin typeface="等线" panose="02010600030101010101" charset="-122"/>
                <a:ea typeface="宋体" panose="02010600030101010101" pitchFamily="2" charset="-122"/>
              </a:rPr>
              <a:t>	High precision of prediction</a:t>
            </a:r>
            <a:endParaRPr lang="en-US" altLang="zh-CN" dirty="0">
              <a:solidFill>
                <a:srgbClr val="000000"/>
              </a:solidFill>
              <a:latin typeface="等线" panose="02010600030101010101" charset="-122"/>
              <a:ea typeface="宋体" panose="02010600030101010101" pitchFamily="2" charset="-122"/>
            </a:endParaRPr>
          </a:p>
          <a:p>
            <a:pPr>
              <a:buNone/>
            </a:pPr>
            <a:r>
              <a:rPr lang="en-US" altLang="zh-CN" dirty="0">
                <a:solidFill>
                  <a:srgbClr val="000000"/>
                </a:solidFill>
                <a:latin typeface="等线" panose="02010600030101010101" charset="-122"/>
                <a:ea typeface="宋体" panose="02010600030101010101" pitchFamily="2" charset="-122"/>
              </a:rPr>
              <a:t>	Noticable bandwidth saved</a:t>
            </a:r>
            <a:endParaRPr lang="en-US" altLang="zh-CN" dirty="0">
              <a:solidFill>
                <a:srgbClr val="000000"/>
              </a:solidFill>
              <a:latin typeface="等线" panose="02010600030101010101" charset="-122"/>
              <a:ea typeface="宋体" panose="02010600030101010101" pitchFamily="2" charset="-122"/>
            </a:endParaRPr>
          </a:p>
          <a:p>
            <a:pPr>
              <a:buNone/>
            </a:pPr>
            <a:r>
              <a:rPr lang="en-US" altLang="zh-CN" dirty="0">
                <a:solidFill>
                  <a:srgbClr val="000000"/>
                </a:solidFill>
                <a:latin typeface="等线" panose="02010600030101010101" charset="-122"/>
                <a:ea typeface="宋体" panose="02010600030101010101" pitchFamily="2" charset="-122"/>
              </a:rPr>
              <a:t>4. Future work:</a:t>
            </a:r>
            <a:endParaRPr lang="en-US" altLang="zh-CN" dirty="0">
              <a:solidFill>
                <a:srgbClr val="000000"/>
              </a:solidFill>
              <a:latin typeface="等线" panose="02010600030101010101" charset="-122"/>
              <a:ea typeface="宋体" panose="02010600030101010101" pitchFamily="2" charset="-122"/>
            </a:endParaRPr>
          </a:p>
          <a:p>
            <a:pPr>
              <a:buNone/>
            </a:pPr>
            <a:r>
              <a:rPr lang="en-US" altLang="zh-CN" dirty="0">
                <a:solidFill>
                  <a:srgbClr val="000000"/>
                </a:solidFill>
                <a:latin typeface="等线" panose="02010600030101010101" charset="-122"/>
                <a:ea typeface="宋体" panose="02010600030101010101" pitchFamily="2" charset="-122"/>
              </a:rPr>
              <a:t>	Focus on multi</a:t>
            </a:r>
            <a:r>
              <a:rPr lang="zh-CN" altLang="en-US" dirty="0">
                <a:solidFill>
                  <a:srgbClr val="000000"/>
                </a:solidFill>
                <a:latin typeface="等线" panose="02010600030101010101" charset="-122"/>
                <a:ea typeface="宋体" panose="02010600030101010101" pitchFamily="2" charset="-122"/>
              </a:rPr>
              <a:t>-</a:t>
            </a:r>
            <a:r>
              <a:rPr lang="en-US" altLang="zh-CN" dirty="0">
                <a:solidFill>
                  <a:srgbClr val="000000"/>
                </a:solidFill>
                <a:latin typeface="等线" panose="02010600030101010101" charset="-122"/>
                <a:ea typeface="宋体" panose="02010600030101010101" pitchFamily="2" charset="-122"/>
              </a:rPr>
              <a:t>users (more than 2)</a:t>
            </a:r>
            <a:endParaRPr lang="en-US" altLang="zh-CN" dirty="0">
              <a:solidFill>
                <a:srgbClr val="000000"/>
              </a:solidFill>
              <a:latin typeface="等线" panose="02010600030101010101" charset="-122"/>
              <a:ea typeface="宋体" panose="02010600030101010101" pitchFamily="2" charset="-122"/>
            </a:endParaRPr>
          </a:p>
          <a:p>
            <a:pPr>
              <a:buNone/>
            </a:pPr>
            <a:r>
              <a:rPr lang="en-US" altLang="zh-CN" dirty="0"/>
              <a:t>	Different prediction time intervals</a:t>
            </a:r>
            <a:endParaRPr lang="en-US" altLang="zh-CN" dirty="0"/>
          </a:p>
        </p:txBody>
      </p:sp>
      <p:cxnSp>
        <p:nvCxnSpPr>
          <p:cNvPr id="3145729" name="直接连接符 3"/>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0000">
              <a:schemeClr val="accent1">
                <a:lumMod val="45000"/>
                <a:lumOff val="55000"/>
              </a:schemeClr>
            </a:gs>
            <a:gs pos="66000">
              <a:schemeClr val="accent1">
                <a:lumMod val="45000"/>
                <a:lumOff val="55000"/>
              </a:schemeClr>
            </a:gs>
            <a:gs pos="100000">
              <a:schemeClr val="accent1">
                <a:lumMod val="30000"/>
                <a:lumOff val="70000"/>
              </a:schemeClr>
            </a:gs>
          </a:gsLst>
          <a:lin ang="5400000" scaled="1"/>
        </a:gradFill>
        <a:effectLst/>
      </p:bgPr>
    </p:bg>
    <p:spTree>
      <p:nvGrpSpPr>
        <p:cNvPr id="69" name=""/>
        <p:cNvGrpSpPr/>
        <p:nvPr/>
      </p:nvGrpSpPr>
      <p:grpSpPr>
        <a:xfrm>
          <a:off x="0" y="0"/>
          <a:ext cx="0" cy="0"/>
          <a:chOff x="0" y="0"/>
          <a:chExt cx="0" cy="0"/>
        </a:xfrm>
      </p:grpSpPr>
      <p:sp>
        <p:nvSpPr>
          <p:cNvPr id="1048632" name="圆角矩形 6"/>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33" name="标题 1"/>
          <p:cNvSpPr>
            <a:spLocks noGrp="1"/>
          </p:cNvSpPr>
          <p:nvPr>
            <p:ph type="title"/>
          </p:nvPr>
        </p:nvSpPr>
        <p:spPr/>
        <p:txBody>
          <a:bodyPr/>
          <a:p>
            <a:r>
              <a:rPr lang="en-US" altLang="zh-CN" dirty="0"/>
              <a:t>Planning</a:t>
            </a:r>
            <a:endParaRPr lang="zh-CN" altLang="en-US" dirty="0"/>
          </a:p>
        </p:txBody>
      </p:sp>
      <p:sp>
        <p:nvSpPr>
          <p:cNvPr id="1048634" name="内容占位符 2"/>
          <p:cNvSpPr>
            <a:spLocks noGrp="1"/>
          </p:cNvSpPr>
          <p:nvPr>
            <p:ph idx="1"/>
          </p:nvPr>
        </p:nvSpPr>
        <p:spPr>
          <a:xfrm>
            <a:off x="2386902" y="1547437"/>
            <a:ext cx="6551714" cy="4351338"/>
          </a:xfrm>
        </p:spPr>
        <p:txBody>
          <a:bodyPr/>
          <a:p>
            <a:pPr>
              <a:buNone/>
            </a:pPr>
            <a:endParaRPr lang="en-US" altLang="zh-CN" dirty="0">
              <a:solidFill>
                <a:srgbClr val="000000"/>
              </a:solidFill>
              <a:latin typeface="等线" panose="02010600030101010101" charset="-122"/>
              <a:ea typeface="宋体" panose="02010600030101010101" pitchFamily="2" charset="-122"/>
            </a:endParaRPr>
          </a:p>
          <a:p>
            <a:r>
              <a:rPr lang="en-US" altLang="zh-CN" dirty="0">
                <a:solidFill>
                  <a:srgbClr val="000000"/>
                </a:solidFill>
                <a:latin typeface="等线" panose="02010600030101010101" charset="-122"/>
                <a:ea typeface="宋体" panose="02010600030101010101" pitchFamily="2" charset="-122"/>
              </a:rPr>
              <a:t>Background</a:t>
            </a:r>
            <a:endParaRPr lang="en-US" altLang="zh-CN" dirty="0">
              <a:solidFill>
                <a:srgbClr val="000000"/>
              </a:solidFill>
              <a:latin typeface="等线" panose="02010600030101010101" charset="-122"/>
              <a:ea typeface="宋体" panose="02010600030101010101" pitchFamily="2" charset="-122"/>
            </a:endParaRPr>
          </a:p>
          <a:p>
            <a:endParaRPr lang="en-US" altLang="zh-CN" dirty="0">
              <a:solidFill>
                <a:srgbClr val="000000"/>
              </a:solidFill>
              <a:latin typeface="等线" panose="02010600030101010101" charset="-122"/>
              <a:ea typeface="宋体" panose="02010600030101010101" pitchFamily="2" charset="-122"/>
            </a:endParaRPr>
          </a:p>
          <a:p>
            <a:r>
              <a:rPr lang="en-US" altLang="zh-CN" dirty="0">
                <a:solidFill>
                  <a:srgbClr val="000000"/>
                </a:solidFill>
                <a:latin typeface="等线" panose="02010600030101010101" charset="-122"/>
                <a:ea typeface="宋体" panose="02010600030101010101" pitchFamily="2" charset="-122"/>
              </a:rPr>
              <a:t>Our Work</a:t>
            </a:r>
            <a:endParaRPr lang="en-US" altLang="zh-CN" dirty="0">
              <a:solidFill>
                <a:srgbClr val="000000"/>
              </a:solidFill>
              <a:latin typeface="等线" panose="02010600030101010101" charset="-122"/>
              <a:ea typeface="宋体" panose="02010600030101010101" pitchFamily="2" charset="-122"/>
            </a:endParaRPr>
          </a:p>
          <a:p>
            <a:endParaRPr lang="en-US" altLang="zh-CN" dirty="0"/>
          </a:p>
          <a:p>
            <a:r>
              <a:rPr lang="en-US" altLang="zh-CN" dirty="0">
                <a:solidFill>
                  <a:srgbClr val="000000"/>
                </a:solidFill>
                <a:latin typeface="等线" panose="02010600030101010101" charset="-122"/>
                <a:ea typeface="宋体" panose="02010600030101010101" pitchFamily="2" charset="-122"/>
              </a:rPr>
              <a:t>Experiments </a:t>
            </a:r>
            <a:r>
              <a:rPr lang="zh-CN" altLang="en-US" dirty="0">
                <a:solidFill>
                  <a:srgbClr val="000000"/>
                </a:solidFill>
                <a:latin typeface="等线" panose="02010600030101010101" charset="-122"/>
                <a:ea typeface="宋体" panose="02010600030101010101" pitchFamily="2" charset="-122"/>
              </a:rPr>
              <a:t>&amp; </a:t>
            </a:r>
            <a:r>
              <a:rPr lang="en-US" altLang="zh-CN" dirty="0">
                <a:solidFill>
                  <a:srgbClr val="000000"/>
                </a:solidFill>
                <a:latin typeface="等线" panose="02010600030101010101" charset="-122"/>
                <a:ea typeface="宋体" panose="02010600030101010101" pitchFamily="2" charset="-122"/>
              </a:rPr>
              <a:t>Results </a:t>
            </a:r>
            <a:endParaRPr lang="en-US" altLang="zh-CN" dirty="0"/>
          </a:p>
          <a:p>
            <a:endParaRPr lang="zh-CN" altLang="en-US" dirty="0"/>
          </a:p>
          <a:p>
            <a:r>
              <a:rPr lang="en-US" altLang="zh-CN" dirty="0">
                <a:solidFill>
                  <a:srgbClr val="000000"/>
                </a:solidFill>
                <a:latin typeface="等线" panose="02010600030101010101" charset="-122"/>
                <a:ea typeface="宋体" panose="02010600030101010101" pitchFamily="2" charset="-122"/>
              </a:rPr>
              <a:t>Conclusion</a:t>
            </a:r>
            <a:endParaRPr lang="zh-CN" altLang="en-US" dirty="0"/>
          </a:p>
          <a:p>
            <a:endParaRPr lang="zh-CN" altLang="en-US" dirty="0"/>
          </a:p>
        </p:txBody>
      </p:sp>
      <p:cxnSp>
        <p:nvCxnSpPr>
          <p:cNvPr id="3145733" name="直接连接符 4"/>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599" name="内容占位符 3"/>
          <p:cNvSpPr>
            <a:spLocks noGrp="1"/>
          </p:cNvSpPr>
          <p:nvPr>
            <p:ph idx="1"/>
          </p:nvPr>
        </p:nvSpPr>
        <p:spPr>
          <a:xfrm>
            <a:off x="2520362" y="2695817"/>
            <a:ext cx="7478212" cy="970096"/>
          </a:xfrm>
        </p:spPr>
        <p:txBody>
          <a:bodyPr>
            <a:normAutofit/>
          </a:bodyPr>
          <a:p>
            <a:pPr>
              <a:buNone/>
            </a:pPr>
            <a:r>
              <a:rPr lang="en-US" altLang="zh-CN" sz="6000" dirty="0"/>
              <a:t>Thanks For Listening!</a:t>
            </a:r>
            <a:endParaRPr lang="zh-CN" altLang="en-US" dirty="0"/>
          </a:p>
        </p:txBody>
      </p:sp>
      <p:sp>
        <p:nvSpPr>
          <p:cNvPr id="1" name="内容占位符 3"/>
          <p:cNvSpPr>
            <a:spLocks noGrp="1"/>
          </p:cNvSpPr>
          <p:nvPr/>
        </p:nvSpPr>
        <p:spPr>
          <a:xfrm>
            <a:off x="4984750" y="5022215"/>
            <a:ext cx="6464935" cy="970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2000" dirty="0"/>
              <a:t>Please be free to contact us:</a:t>
            </a:r>
            <a:endParaRPr lang="en-US" sz="2000" dirty="0"/>
          </a:p>
          <a:p>
            <a:pPr>
              <a:buNone/>
            </a:pPr>
            <a:r>
              <a:rPr lang="en-US" sz="2000" dirty="0"/>
              <a:t>		chw0239@163.com	cisnazong@sjtu.edu.cn</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35" name="圆角矩形 4"/>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36" name="标题 1"/>
          <p:cNvSpPr>
            <a:spLocks noGrp="1"/>
          </p:cNvSpPr>
          <p:nvPr>
            <p:ph type="title"/>
          </p:nvPr>
        </p:nvSpPr>
        <p:spPr/>
        <p:txBody>
          <a:bodyPr/>
          <a:p>
            <a:r>
              <a:rPr lang="en-US" altLang="zh-CN"/>
              <a:t>Background</a:t>
            </a:r>
            <a:endParaRPr lang="zh-CN" altLang="en-US"/>
          </a:p>
        </p:txBody>
      </p:sp>
      <p:sp>
        <p:nvSpPr>
          <p:cNvPr id="1048637" name="内容占位符 2"/>
          <p:cNvSpPr>
            <a:spLocks noGrp="1"/>
          </p:cNvSpPr>
          <p:nvPr>
            <p:ph idx="1"/>
          </p:nvPr>
        </p:nvSpPr>
        <p:spPr>
          <a:xfrm>
            <a:off x="1630977" y="1768316"/>
            <a:ext cx="6694987" cy="4351338"/>
          </a:xfrm>
        </p:spPr>
        <p:txBody>
          <a:bodyPr/>
          <a:p>
            <a:pPr>
              <a:buNone/>
            </a:pPr>
            <a:endParaRPr lang="en-US" altLang="zh-CN" dirty="0"/>
          </a:p>
          <a:p>
            <a:r>
              <a:rPr lang="en-US" altLang="zh-CN" dirty="0"/>
              <a:t>Limited Bandwidth </a:t>
            </a:r>
            <a:r>
              <a:rPr lang="zh-CN" altLang="en-US" dirty="0"/>
              <a:t>&amp; </a:t>
            </a:r>
            <a:r>
              <a:rPr lang="en-US" altLang="zh-CN" dirty="0"/>
              <a:t>Latency</a:t>
            </a:r>
            <a:endParaRPr lang="en-US" altLang="zh-CN" dirty="0"/>
          </a:p>
          <a:p>
            <a:endParaRPr lang="zh-CN" altLang="en-US" dirty="0"/>
          </a:p>
          <a:p>
            <a:r>
              <a:rPr lang="en-US" altLang="zh-CN" dirty="0" smtClean="0">
                <a:solidFill>
                  <a:srgbClr val="000000"/>
                </a:solidFill>
                <a:latin typeface="等线" panose="02010600030101010101" charset="-122"/>
                <a:ea typeface="宋体" panose="02010600030101010101" pitchFamily="2" charset="-122"/>
              </a:rPr>
              <a:t>Redundant Viewport </a:t>
            </a:r>
            <a:r>
              <a:rPr lang="en-US" altLang="zh-CN" dirty="0">
                <a:solidFill>
                  <a:srgbClr val="000000"/>
                </a:solidFill>
                <a:latin typeface="等线" panose="02010600030101010101" charset="-122"/>
                <a:ea typeface="宋体" panose="02010600030101010101" pitchFamily="2" charset="-122"/>
              </a:rPr>
              <a:t>Transmission</a:t>
            </a:r>
            <a:endParaRPr lang="en-US" altLang="zh-CN" dirty="0">
              <a:solidFill>
                <a:srgbClr val="000000"/>
              </a:solidFill>
              <a:latin typeface="等线" panose="02010600030101010101" charset="-122"/>
              <a:ea typeface="宋体" panose="02010600030101010101" pitchFamily="2" charset="-122"/>
            </a:endParaRPr>
          </a:p>
          <a:p>
            <a:endParaRPr lang="zh-CN" altLang="en-US" dirty="0"/>
          </a:p>
          <a:p>
            <a:r>
              <a:rPr lang="en-US" altLang="zh-CN" dirty="0">
                <a:solidFill>
                  <a:srgbClr val="000000"/>
                </a:solidFill>
                <a:latin typeface="等线" panose="02010600030101010101" charset="-122"/>
                <a:ea typeface="宋体" panose="02010600030101010101" pitchFamily="2" charset="-122"/>
              </a:rPr>
              <a:t>Prior Works</a:t>
            </a:r>
            <a:endParaRPr lang="zh-CN" altLang="en-US" dirty="0"/>
          </a:p>
        </p:txBody>
      </p:sp>
      <p:cxnSp>
        <p:nvCxnSpPr>
          <p:cNvPr id="3145734" name="直接连接符 3"/>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pic>
        <p:nvPicPr>
          <p:cNvPr id="2097175" name="图片 4" descr="timg1"/>
          <p:cNvPicPr>
            <a:picLocks noChangeAspect="1"/>
          </p:cNvPicPr>
          <p:nvPr/>
        </p:nvPicPr>
        <p:blipFill>
          <a:blip r:embed="rId1"/>
          <a:srcRect/>
          <a:stretch>
            <a:fillRect/>
          </a:stretch>
        </p:blipFill>
        <p:spPr>
          <a:xfrm>
            <a:off x="1450340" y="2047240"/>
            <a:ext cx="4365625" cy="2635250"/>
          </a:xfrm>
          <a:prstGeom prst="rect">
            <a:avLst/>
          </a:prstGeom>
        </p:spPr>
      </p:pic>
      <p:sp>
        <p:nvSpPr>
          <p:cNvPr id="1" name="矩形 0"/>
          <p:cNvSpPr/>
          <p:nvPr/>
        </p:nvSpPr>
        <p:spPr>
          <a:xfrm>
            <a:off x="1450340" y="2047240"/>
            <a:ext cx="4356735" cy="22771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79" name="图片 7" descr="u=1965622034,1061597039&amp;fm=26&amp;gp=0"/>
          <p:cNvPicPr>
            <a:picLocks noChangeAspect="1"/>
          </p:cNvPicPr>
          <p:nvPr/>
        </p:nvPicPr>
        <p:blipFill>
          <a:blip r:embed="rId2"/>
          <a:stretch>
            <a:fillRect/>
          </a:stretch>
        </p:blipFill>
        <p:spPr>
          <a:xfrm>
            <a:off x="7061835" y="1867535"/>
            <a:ext cx="3148965" cy="3148965"/>
          </a:xfrm>
          <a:prstGeom prst="rect">
            <a:avLst/>
          </a:prstGeom>
        </p:spPr>
      </p:pic>
      <p:sp>
        <p:nvSpPr>
          <p:cNvPr id="1048831" name="内容占位符 8"/>
          <p:cNvSpPr>
            <a:spLocks noGrp="1"/>
          </p:cNvSpPr>
          <p:nvPr>
            <p:ph idx="1"/>
          </p:nvPr>
        </p:nvSpPr>
        <p:spPr>
          <a:xfrm>
            <a:off x="5911850" y="2834640"/>
            <a:ext cx="1209675" cy="1214755"/>
          </a:xfrm>
        </p:spPr>
        <p:txBody>
          <a:bodyPr>
            <a:normAutofit lnSpcReduction="10000"/>
          </a:bodyPr>
          <a:p>
            <a:pPr marL="0" indent="0">
              <a:buNone/>
            </a:pPr>
            <a:r>
              <a:rPr lang="en-US" sz="8000" dirty="0">
                <a:solidFill>
                  <a:srgbClr val="000000"/>
                </a:solidFill>
                <a:latin typeface="等线" panose="02010600030101010101" charset="-122"/>
                <a:ea typeface="宋体" panose="02010600030101010101" pitchFamily="2" charset="-122"/>
              </a:rPr>
              <a:t>=</a:t>
            </a:r>
            <a:endParaRPr lang="en-US" sz="8000" dirty="0"/>
          </a:p>
        </p:txBody>
      </p:sp>
      <p:pic>
        <p:nvPicPr>
          <p:cNvPr id="2097177" name="图片 3" descr="C:\Users\zongnan\Desktop\timg.giftimg"/>
          <p:cNvPicPr>
            <a:picLocks noChangeAspect="1"/>
          </p:cNvPicPr>
          <p:nvPr/>
        </p:nvPicPr>
        <p:blipFill>
          <a:blip r:embed="rId3"/>
          <a:srcRect/>
          <a:stretch>
            <a:fillRect/>
          </a:stretch>
        </p:blipFill>
        <p:spPr>
          <a:xfrm>
            <a:off x="2701925" y="2346960"/>
            <a:ext cx="1861820" cy="18618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43" name="圆角矩形 10"/>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38" name="内容占位符 2"/>
          <p:cNvSpPr>
            <a:spLocks noGrp="1"/>
          </p:cNvSpPr>
          <p:nvPr>
            <p:ph idx="1"/>
          </p:nvPr>
        </p:nvSpPr>
        <p:spPr>
          <a:xfrm>
            <a:off x="926552" y="2617208"/>
            <a:ext cx="4727372" cy="2402825"/>
          </a:xfrm>
        </p:spPr>
        <p:txBody>
          <a:bodyPr>
            <a:normAutofit/>
          </a:bodyPr>
          <a:p>
            <a:pPr>
              <a:buNone/>
            </a:pPr>
            <a:endParaRPr lang="en-US" altLang="zh-CN" dirty="0"/>
          </a:p>
          <a:p>
            <a:pPr lvl="1"/>
            <a:r>
              <a:rPr lang="en-US" altLang="zh-CN" dirty="0"/>
              <a:t>Large frame size</a:t>
            </a:r>
            <a:endParaRPr lang="en-US" altLang="zh-CN" dirty="0"/>
          </a:p>
          <a:p>
            <a:pPr lvl="2"/>
            <a:r>
              <a:rPr lang="en-US" altLang="zh-CN" dirty="0"/>
              <a:t>4</a:t>
            </a:r>
            <a:r>
              <a:rPr lang="zh-CN" altLang="en-US" dirty="0"/>
              <a:t>-</a:t>
            </a:r>
            <a:r>
              <a:rPr lang="en-US" altLang="zh-CN" dirty="0"/>
              <a:t>6 times the pixels of a regular video frame</a:t>
            </a:r>
            <a:endParaRPr lang="en-US" altLang="zh-CN" dirty="0"/>
          </a:p>
          <a:p>
            <a:pPr lvl="1"/>
            <a:endParaRPr lang="en-US" altLang="zh-CN" dirty="0"/>
          </a:p>
          <a:p>
            <a:pPr lvl="1"/>
            <a:endParaRPr lang="en-US" altLang="zh-CN" dirty="0"/>
          </a:p>
          <a:p>
            <a:pPr lvl="1"/>
            <a:endParaRPr lang="en-US" altLang="zh-CN" dirty="0"/>
          </a:p>
          <a:p>
            <a:endParaRPr lang="zh-CN" altLang="en-US" dirty="0"/>
          </a:p>
        </p:txBody>
      </p:sp>
      <p:sp>
        <p:nvSpPr>
          <p:cNvPr id="1048639" name="AutoShape 2" descr="https://engineering.fb.com/wp-content/uploads/2015/10/12056966_1032546096775657_480195925_n.jpg?w=580&amp;h=326&amp;crop=1"/>
          <p:cNvSpPr>
            <a:spLocks noChangeAspect="1" noChangeArrowheads="1"/>
          </p:cNvSpPr>
          <p:nvPr/>
        </p:nvSpPr>
        <p:spPr bwMode="auto">
          <a:xfrm>
            <a:off x="5943600" y="3276600"/>
            <a:ext cx="304800" cy="304800"/>
          </a:xfrm>
          <a:prstGeom prst="rect">
            <a:avLst/>
          </a:prstGeom>
          <a:noFill/>
        </p:spPr>
        <p:txBody>
          <a:bodyPr vert="horz" wrap="square" lIns="91440" tIns="45720" rIns="91440" bIns="45720" numCol="1" anchor="t" anchorCtr="0" compatLnSpc="1"/>
          <a:p>
            <a:endParaRPr lang="zh-CN" altLang="en-US"/>
          </a:p>
        </p:txBody>
      </p:sp>
      <p:sp>
        <p:nvSpPr>
          <p:cNvPr id="1048640" name="文本框 4"/>
          <p:cNvSpPr txBox="1"/>
          <p:nvPr/>
        </p:nvSpPr>
        <p:spPr>
          <a:xfrm>
            <a:off x="5654617" y="5024163"/>
            <a:ext cx="5815666" cy="891540"/>
          </a:xfrm>
          <a:prstGeom prst="rect">
            <a:avLst/>
          </a:prstGeom>
          <a:noFill/>
        </p:spPr>
        <p:txBody>
          <a:bodyPr wrap="square" rtlCol="0">
            <a:noAutofit/>
          </a:bodyPr>
          <a:p>
            <a:r>
              <a:rPr lang="en-US" altLang="zh-CN" sz="1200" dirty="0"/>
              <a:t>Source: A comparison of bandwidth savings of streaming different 360 VR video</a:t>
            </a:r>
            <a:r>
              <a:rPr lang="en-US" altLang="zh-CN" sz="1200" dirty="0">
                <a:solidFill>
                  <a:srgbClr val="000000"/>
                </a:solidFill>
                <a:latin typeface="等线" panose="02010600030101010101" charset="-122"/>
                <a:ea typeface="宋体" panose="02010600030101010101" pitchFamily="2" charset="-122"/>
              </a:rPr>
              <a:t>s</a:t>
            </a:r>
            <a:endParaRPr lang="en-US" altLang="zh-CN" sz="1200" dirty="0"/>
          </a:p>
          <a:p>
            <a:r>
              <a:rPr lang="en-US" altLang="zh-CN" sz="1200" b="1" i="1" dirty="0"/>
              <a:t>View-aware tile-based adaptations in 360 virtual reality video streaming,</a:t>
            </a:r>
            <a:r>
              <a:rPr lang="en-US" altLang="zh-CN" sz="1200" dirty="0"/>
              <a:t> Mohammad Hosseini ,University of Illinois at Urbana-Champaign (UIUC), Urbana, Illinois, USA</a:t>
            </a:r>
            <a:endParaRPr lang="en-US" altLang="zh-CN" sz="1200" dirty="0"/>
          </a:p>
          <a:p>
            <a:endParaRPr lang="zh-CN" altLang="en-US" sz="1600" dirty="0"/>
          </a:p>
        </p:txBody>
      </p:sp>
      <p:sp>
        <p:nvSpPr>
          <p:cNvPr id="1048641" name="标题 6"/>
          <p:cNvSpPr>
            <a:spLocks noGrp="1"/>
          </p:cNvSpPr>
          <p:nvPr>
            <p:ph type="title"/>
          </p:nvPr>
        </p:nvSpPr>
        <p:spPr/>
        <p:txBody>
          <a:bodyPr/>
          <a:p>
            <a:r>
              <a:rPr lang="en-US" altLang="zh-CN"/>
              <a:t>Background</a:t>
            </a:r>
            <a:endParaRPr lang="zh-CN" altLang="en-US"/>
          </a:p>
        </p:txBody>
      </p:sp>
      <p:pic>
        <p:nvPicPr>
          <p:cNvPr id="2097161" name="图片 8"/>
          <p:cNvPicPr>
            <a:picLocks noChangeAspect="1"/>
          </p:cNvPicPr>
          <p:nvPr/>
        </p:nvPicPr>
        <p:blipFill>
          <a:blip r:embed="rId1"/>
          <a:stretch>
            <a:fillRect/>
          </a:stretch>
        </p:blipFill>
        <p:spPr>
          <a:xfrm>
            <a:off x="5740487" y="1557021"/>
            <a:ext cx="5613648" cy="3039585"/>
          </a:xfrm>
          <a:prstGeom prst="rect">
            <a:avLst/>
          </a:prstGeom>
        </p:spPr>
      </p:pic>
      <p:sp>
        <p:nvSpPr>
          <p:cNvPr id="1048642" name="内容占位符 2"/>
          <p:cNvSpPr>
            <a:spLocks noGrp="1"/>
          </p:cNvSpPr>
          <p:nvPr/>
        </p:nvSpPr>
        <p:spPr>
          <a:xfrm>
            <a:off x="840583" y="1967699"/>
            <a:ext cx="5501046" cy="578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rgbClr val="000000"/>
                </a:solidFill>
                <a:latin typeface="等线" panose="02010600030101010101" charset="-122"/>
                <a:ea typeface="宋体" panose="02010600030101010101" pitchFamily="2" charset="-122"/>
              </a:rPr>
              <a:t>Limited Bandwith </a:t>
            </a:r>
            <a:r>
              <a:rPr lang="zh-CN" altLang="en-US">
                <a:solidFill>
                  <a:srgbClr val="000000"/>
                </a:solidFill>
                <a:latin typeface="等线" panose="02010600030101010101" charset="-122"/>
                <a:ea typeface="宋体" panose="02010600030101010101" pitchFamily="2" charset="-122"/>
              </a:rPr>
              <a:t>&amp; </a:t>
            </a:r>
            <a:r>
              <a:rPr lang="en-US" altLang="zh-CN">
                <a:solidFill>
                  <a:srgbClr val="000000"/>
                </a:solidFill>
                <a:latin typeface="等线" panose="02010600030101010101" charset="-122"/>
                <a:ea typeface="宋体" panose="02010600030101010101" pitchFamily="2" charset="-122"/>
              </a:rPr>
              <a:t>Latency</a:t>
            </a:r>
            <a:endParaRPr lang="en-US" altLang="zh-CN">
              <a:solidFill>
                <a:srgbClr val="000000"/>
              </a:solidFill>
              <a:latin typeface="等线" panose="02010600030101010101" charset="-122"/>
              <a:ea typeface="宋体" panose="02010600030101010101" pitchFamily="2" charset="-122"/>
            </a:endParaRPr>
          </a:p>
          <a:p>
            <a:endParaRPr lang="en-US" altLang="zh-CN"/>
          </a:p>
          <a:p>
            <a:endParaRPr lang="en-US" altLang="zh-CN"/>
          </a:p>
          <a:p>
            <a:pPr lvl="1"/>
            <a:endParaRPr lang="en-US" altLang="zh-CN"/>
          </a:p>
          <a:p>
            <a:endParaRPr lang="zh-CN" altLang="en-US"/>
          </a:p>
        </p:txBody>
      </p:sp>
      <p:cxnSp>
        <p:nvCxnSpPr>
          <p:cNvPr id="3145735" name="直接连接符 7"/>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38">
                                            <p:txEl>
                                              <p:pRg st="1" end="1"/>
                                            </p:txEl>
                                          </p:spTgt>
                                        </p:tgtEl>
                                        <p:attrNameLst>
                                          <p:attrName>style.visibility</p:attrName>
                                        </p:attrNameLst>
                                      </p:cBhvr>
                                      <p:to>
                                        <p:strVal val="visible"/>
                                      </p:to>
                                    </p:set>
                                    <p:anim calcmode="lin" valueType="num">
                                      <p:cBhvr additive="base">
                                        <p:cTn id="7" dur="500" fill="hold"/>
                                        <p:tgtEl>
                                          <p:spTgt spid="104863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63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638">
                                            <p:txEl>
                                              <p:pRg st="2" end="2"/>
                                            </p:txEl>
                                          </p:spTgt>
                                        </p:tgtEl>
                                        <p:attrNameLst>
                                          <p:attrName>style.visibility</p:attrName>
                                        </p:attrNameLst>
                                      </p:cBhvr>
                                      <p:to>
                                        <p:strVal val="visible"/>
                                      </p:to>
                                    </p:set>
                                    <p:anim calcmode="lin" valueType="num">
                                      <p:cBhvr additive="base">
                                        <p:cTn id="11" dur="500" fill="hold"/>
                                        <p:tgtEl>
                                          <p:spTgt spid="1048638">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863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44" name="圆角矩形 12"/>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45" name="标题 1"/>
          <p:cNvSpPr>
            <a:spLocks noGrp="1"/>
          </p:cNvSpPr>
          <p:nvPr>
            <p:ph type="title"/>
          </p:nvPr>
        </p:nvSpPr>
        <p:spPr/>
        <p:txBody>
          <a:bodyPr/>
          <a:p>
            <a:r>
              <a:rPr lang="en-US" altLang="zh-CN"/>
              <a:t>Background</a:t>
            </a:r>
            <a:endParaRPr lang="zh-CN" altLang="en-US"/>
          </a:p>
        </p:txBody>
      </p:sp>
      <p:sp>
        <p:nvSpPr>
          <p:cNvPr id="1048646" name="内容占位符 2"/>
          <p:cNvSpPr>
            <a:spLocks noGrp="1"/>
          </p:cNvSpPr>
          <p:nvPr>
            <p:ph idx="1"/>
          </p:nvPr>
        </p:nvSpPr>
        <p:spPr>
          <a:xfrm>
            <a:off x="840588" y="2063219"/>
            <a:ext cx="5214500" cy="2727578"/>
          </a:xfrm>
        </p:spPr>
        <p:txBody>
          <a:bodyPr/>
          <a:p>
            <a:pPr>
              <a:buNone/>
            </a:pPr>
            <a:endParaRPr lang="en-US" altLang="zh-CN">
              <a:solidFill>
                <a:srgbClr val="000000"/>
              </a:solidFill>
              <a:latin typeface="等线" panose="02010600030101010101" charset="-122"/>
              <a:ea typeface="宋体" panose="02010600030101010101" pitchFamily="2" charset="-122"/>
            </a:endParaRPr>
          </a:p>
          <a:p>
            <a:pPr lvl="1"/>
            <a:endParaRPr lang="en-US" altLang="zh-CN" sz="2800">
              <a:solidFill>
                <a:srgbClr val="000000"/>
              </a:solidFill>
              <a:latin typeface="等线" panose="02010600030101010101" charset="-122"/>
              <a:ea typeface="宋体" panose="02010600030101010101" pitchFamily="2" charset="-122"/>
            </a:endParaRPr>
          </a:p>
          <a:p>
            <a:pPr lvl="1"/>
            <a:r>
              <a:rPr lang="en-US" altLang="zh-CN" sz="2800">
                <a:solidFill>
                  <a:srgbClr val="000000"/>
                </a:solidFill>
                <a:latin typeface="等线" panose="02010600030101010101" charset="-122"/>
                <a:ea typeface="宋体" panose="02010600030101010101" pitchFamily="2" charset="-122"/>
              </a:rPr>
              <a:t>Small visible portion</a:t>
            </a:r>
            <a:endParaRPr lang="en-US" altLang="zh-CN" sz="2800">
              <a:solidFill>
                <a:srgbClr val="000000"/>
              </a:solidFill>
              <a:latin typeface="等线" panose="02010600030101010101" charset="-122"/>
              <a:ea typeface="宋体" panose="02010600030101010101" pitchFamily="2" charset="-122"/>
            </a:endParaRPr>
          </a:p>
          <a:p>
            <a:pPr lvl="2"/>
            <a:endParaRPr lang="en-US" altLang="zh-CN"/>
          </a:p>
          <a:p>
            <a:pPr lvl="2"/>
            <a:r>
              <a:rPr lang="en-US" altLang="zh-CN"/>
              <a:t>"20 %" Viewport by user</a:t>
            </a:r>
            <a:endParaRPr lang="zh-CN" altLang="en-US"/>
          </a:p>
        </p:txBody>
      </p:sp>
      <p:sp>
        <p:nvSpPr>
          <p:cNvPr id="1048647" name="文本框 5"/>
          <p:cNvSpPr txBox="1"/>
          <p:nvPr/>
        </p:nvSpPr>
        <p:spPr>
          <a:xfrm>
            <a:off x="5342755" y="5366840"/>
            <a:ext cx="5661405" cy="1260475"/>
          </a:xfrm>
          <a:prstGeom prst="rect">
            <a:avLst/>
          </a:prstGeom>
          <a:noFill/>
        </p:spPr>
        <p:txBody>
          <a:bodyPr wrap="square" rtlCol="0">
            <a:noAutofit/>
          </a:bodyPr>
          <a:p>
            <a:r>
              <a:rPr lang="en-US" altLang="zh-CN" sz="1200" dirty="0">
                <a:solidFill>
                  <a:srgbClr val="000000"/>
                </a:solidFill>
                <a:latin typeface="等线" panose="02010600030101010101" charset="-122"/>
                <a:ea typeface="宋体" panose="02010600030101010101" pitchFamily="2" charset="-122"/>
              </a:rPr>
              <a:t>Source: A comparison of bandwidth savings of streaming different 360 VR videos</a:t>
            </a:r>
            <a:endParaRPr lang="en-US" altLang="zh-CN" sz="1200" dirty="0">
              <a:solidFill>
                <a:srgbClr val="000000"/>
              </a:solidFill>
              <a:latin typeface="等线" panose="02010600030101010101" charset="-122"/>
              <a:ea typeface="宋体" panose="02010600030101010101" pitchFamily="2" charset="-122"/>
            </a:endParaRPr>
          </a:p>
          <a:p>
            <a:r>
              <a:rPr lang="en-US" altLang="zh-CN" sz="1200" b="1" i="1" dirty="0"/>
              <a:t>View</a:t>
            </a:r>
            <a:r>
              <a:rPr lang="zh-CN" altLang="en-US" sz="1200" b="1" i="1" dirty="0"/>
              <a:t>-</a:t>
            </a:r>
            <a:r>
              <a:rPr lang="en-US" altLang="zh-CN" sz="1200" b="1" i="1" dirty="0"/>
              <a:t>aware tile</a:t>
            </a:r>
            <a:r>
              <a:rPr lang="zh-CN" altLang="en-US" sz="1200" b="1" i="1" dirty="0"/>
              <a:t>-</a:t>
            </a:r>
            <a:r>
              <a:rPr lang="en-US" altLang="zh-CN" sz="1200" b="1" i="1" dirty="0"/>
              <a:t>based adaptations in 360 virtual reality video streaming,</a:t>
            </a:r>
            <a:r>
              <a:rPr lang="en-US" altLang="zh-CN" sz="1200" dirty="0"/>
              <a:t> Mohammad Hosseini ,University of Illinois at Urbana</a:t>
            </a:r>
            <a:r>
              <a:rPr lang="zh-CN" altLang="en-US" sz="1200" dirty="0"/>
              <a:t>-</a:t>
            </a:r>
            <a:r>
              <a:rPr lang="en-US" altLang="zh-CN" sz="1200" dirty="0"/>
              <a:t>Champaign (UIUC), Urbana, Illinois, USA</a:t>
            </a:r>
            <a:endParaRPr lang="en-US" altLang="zh-CN" sz="1200" dirty="0"/>
          </a:p>
          <a:p>
            <a:endParaRPr lang="zh-CN" altLang="en-US" sz="1600" dirty="0"/>
          </a:p>
        </p:txBody>
      </p:sp>
      <p:grpSp>
        <p:nvGrpSpPr>
          <p:cNvPr id="73" name="组合 3"/>
          <p:cNvGrpSpPr/>
          <p:nvPr/>
        </p:nvGrpSpPr>
        <p:grpSpPr>
          <a:xfrm>
            <a:off x="5342756" y="2536447"/>
            <a:ext cx="5661405" cy="2752109"/>
            <a:chOff x="5342756" y="2536447"/>
            <a:chExt cx="5661405" cy="2752109"/>
          </a:xfrm>
        </p:grpSpPr>
        <p:pic>
          <p:nvPicPr>
            <p:cNvPr id="2097162" name="图片 7"/>
            <p:cNvPicPr>
              <a:picLocks noChangeAspect="1"/>
            </p:cNvPicPr>
            <p:nvPr/>
          </p:nvPicPr>
          <p:blipFill>
            <a:blip r:embed="rId1"/>
            <a:stretch>
              <a:fillRect/>
            </a:stretch>
          </p:blipFill>
          <p:spPr>
            <a:xfrm>
              <a:off x="5342756" y="2536447"/>
              <a:ext cx="5661405" cy="2692619"/>
            </a:xfrm>
            <a:prstGeom prst="rect">
              <a:avLst/>
            </a:prstGeom>
          </p:spPr>
        </p:pic>
        <p:sp>
          <p:nvSpPr>
            <p:cNvPr id="1048648" name="矩形 6"/>
            <p:cNvSpPr/>
            <p:nvPr userDrawn="1"/>
          </p:nvSpPr>
          <p:spPr>
            <a:xfrm>
              <a:off x="9146226" y="3535865"/>
              <a:ext cx="1337214" cy="1346766"/>
            </a:xfrm>
            <a:prstGeom prst="rect">
              <a:avLst/>
            </a:prstGeom>
            <a:solidFill>
              <a:srgbClr val="E2E6ED">
                <a:alpha val="0"/>
              </a:srgbClr>
            </a:solidFill>
            <a:ln w="12700" cap="flat" cmpd="sng"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0000"/>
                </a:solidFill>
              </a:endParaRPr>
            </a:p>
          </p:txBody>
        </p:sp>
        <p:sp>
          <p:nvSpPr>
            <p:cNvPr id="1048649" name="文本框 8"/>
            <p:cNvSpPr txBox="1"/>
            <p:nvPr userDrawn="1"/>
          </p:nvSpPr>
          <p:spPr>
            <a:xfrm>
              <a:off x="8306405" y="4790797"/>
              <a:ext cx="1174838" cy="497759"/>
            </a:xfrm>
            <a:prstGeom prst="rect">
              <a:avLst/>
            </a:prstGeom>
          </p:spPr>
          <p:txBody>
            <a:bodyPr wrap="square">
              <a:noAutofit/>
            </a:bodyPr>
            <a:p>
              <a:pPr>
                <a:lnSpc>
                  <a:spcPct val="120000"/>
                </a:lnSpc>
              </a:pPr>
              <a:r>
                <a:rPr lang="en-US" altLang="zh-CN" dirty="0"/>
                <a:t>User View</a:t>
              </a:r>
              <a:endParaRPr lang="zh-CN" altLang="en-US" dirty="0"/>
            </a:p>
          </p:txBody>
        </p:sp>
      </p:grpSp>
      <p:sp>
        <p:nvSpPr>
          <p:cNvPr id="1048650" name="内容占位符 2"/>
          <p:cNvSpPr>
            <a:spLocks noGrp="1"/>
          </p:cNvSpPr>
          <p:nvPr/>
        </p:nvSpPr>
        <p:spPr>
          <a:xfrm>
            <a:off x="840583" y="1958147"/>
            <a:ext cx="5501046" cy="578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590" dirty="0" smtClean="0">
                <a:solidFill>
                  <a:srgbClr val="000000"/>
                </a:solidFill>
                <a:latin typeface="等线" panose="02010600030101010101" charset="-122"/>
                <a:ea typeface="宋体" panose="02010600030101010101" pitchFamily="2" charset="-122"/>
              </a:rPr>
              <a:t>Redundant Viewport </a:t>
            </a:r>
            <a:r>
              <a:rPr lang="en-US" altLang="zh-CN" sz="2590" dirty="0">
                <a:solidFill>
                  <a:srgbClr val="000000"/>
                </a:solidFill>
                <a:latin typeface="等线" panose="02010600030101010101" charset="-122"/>
                <a:ea typeface="宋体" panose="02010600030101010101" pitchFamily="2" charset="-122"/>
              </a:rPr>
              <a:t>Transmission</a:t>
            </a:r>
            <a:endParaRPr lang="zh-CN" altLang="en-US" dirty="0"/>
          </a:p>
        </p:txBody>
      </p:sp>
      <p:cxnSp>
        <p:nvCxnSpPr>
          <p:cNvPr id="3145736" name="直接连接符 10"/>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46">
                                            <p:txEl>
                                              <p:pRg st="2" end="2"/>
                                            </p:txEl>
                                          </p:spTgt>
                                        </p:tgtEl>
                                        <p:attrNameLst>
                                          <p:attrName>style.visibility</p:attrName>
                                        </p:attrNameLst>
                                      </p:cBhvr>
                                      <p:to>
                                        <p:strVal val="visible"/>
                                      </p:to>
                                    </p:set>
                                    <p:anim calcmode="lin" valueType="num">
                                      <p:cBhvr additive="base">
                                        <p:cTn id="7" dur="500" fill="hold"/>
                                        <p:tgtEl>
                                          <p:spTgt spid="104864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64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646">
                                            <p:txEl>
                                              <p:pRg st="4" end="4"/>
                                            </p:txEl>
                                          </p:spTgt>
                                        </p:tgtEl>
                                        <p:attrNameLst>
                                          <p:attrName>style.visibility</p:attrName>
                                        </p:attrNameLst>
                                      </p:cBhvr>
                                      <p:to>
                                        <p:strVal val="visible"/>
                                      </p:to>
                                    </p:set>
                                    <p:anim calcmode="lin" valueType="num">
                                      <p:cBhvr additive="base">
                                        <p:cTn id="11" dur="500" fill="hold"/>
                                        <p:tgtEl>
                                          <p:spTgt spid="1048646">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486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1" name="标题 1"/>
          <p:cNvSpPr>
            <a:spLocks noGrp="1"/>
          </p:cNvSpPr>
          <p:nvPr>
            <p:ph type="title"/>
          </p:nvPr>
        </p:nvSpPr>
        <p:spPr/>
        <p:txBody>
          <a:bodyPr/>
          <a:p>
            <a:r>
              <a:rPr lang="en-US" altLang="zh-CN" dirty="0">
                <a:solidFill>
                  <a:srgbClr val="000000"/>
                </a:solidFill>
                <a:latin typeface="等线 Light" panose="02010600030101010101" charset="-122"/>
                <a:ea typeface="宋体" panose="02010600030101010101" pitchFamily="2" charset="-122"/>
              </a:rPr>
              <a:t>Background</a:t>
            </a:r>
            <a:endParaRPr lang="zh-CN" altLang="en-US" dirty="0"/>
          </a:p>
        </p:txBody>
      </p:sp>
      <p:sp>
        <p:nvSpPr>
          <p:cNvPr id="1048652" name="内容占位符 2"/>
          <p:cNvSpPr>
            <a:spLocks noGrp="1"/>
          </p:cNvSpPr>
          <p:nvPr>
            <p:ph idx="1"/>
          </p:nvPr>
        </p:nvSpPr>
        <p:spPr/>
        <p:txBody>
          <a:bodyPr/>
          <a:p>
            <a:pPr>
              <a:buNone/>
            </a:pPr>
            <a:endParaRPr lang="en-US" altLang="zh-CN" dirty="0">
              <a:solidFill>
                <a:srgbClr val="000000"/>
              </a:solidFill>
              <a:latin typeface="等线" panose="02010600030101010101" charset="-122"/>
              <a:ea typeface="宋体" panose="02010600030101010101" pitchFamily="2" charset="-122"/>
            </a:endParaRPr>
          </a:p>
          <a:p>
            <a:pPr>
              <a:buNone/>
            </a:pPr>
            <a:r>
              <a:rPr lang="en-US" altLang="zh-CN" dirty="0"/>
              <a:t>	Viewport-adaptive delivery</a:t>
            </a:r>
            <a:endParaRPr lang="zh-CN" altLang="en-US" dirty="0"/>
          </a:p>
        </p:txBody>
      </p:sp>
      <p:pic>
        <p:nvPicPr>
          <p:cNvPr id="2097163" name="图片 3"/>
          <p:cNvPicPr>
            <a:picLocks noChangeAspect="1"/>
          </p:cNvPicPr>
          <p:nvPr/>
        </p:nvPicPr>
        <p:blipFill>
          <a:blip r:embed="rId1"/>
          <a:stretch>
            <a:fillRect/>
          </a:stretch>
        </p:blipFill>
        <p:spPr>
          <a:xfrm>
            <a:off x="1872373" y="3325513"/>
            <a:ext cx="3362325" cy="1990725"/>
          </a:xfrm>
          <a:prstGeom prst="rect">
            <a:avLst/>
          </a:prstGeom>
        </p:spPr>
      </p:pic>
      <p:sp>
        <p:nvSpPr>
          <p:cNvPr id="1048653" name="文本框 4"/>
          <p:cNvSpPr txBox="1"/>
          <p:nvPr/>
        </p:nvSpPr>
        <p:spPr>
          <a:xfrm>
            <a:off x="2625765" y="5419935"/>
            <a:ext cx="2960017" cy="646331"/>
          </a:xfrm>
          <a:prstGeom prst="rect">
            <a:avLst/>
          </a:prstGeom>
          <a:noFill/>
        </p:spPr>
        <p:txBody>
          <a:bodyPr wrap="square" rtlCol="0">
            <a:spAutoFit/>
          </a:bodyPr>
          <a:p>
            <a:r>
              <a:rPr lang="en-US" altLang="zh-CN" dirty="0"/>
              <a:t>[Qian et al. 2016]</a:t>
            </a:r>
            <a:endParaRPr lang="en-US" altLang="zh-CN" dirty="0"/>
          </a:p>
          <a:p>
            <a:r>
              <a:rPr lang="en-US" altLang="zh-CN" dirty="0"/>
              <a:t> </a:t>
            </a:r>
            <a:endParaRPr lang="zh-CN" altLang="en-US" dirty="0"/>
          </a:p>
        </p:txBody>
      </p:sp>
      <p:pic>
        <p:nvPicPr>
          <p:cNvPr id="2097164" name="图片 5"/>
          <p:cNvPicPr>
            <a:picLocks noChangeAspect="1"/>
          </p:cNvPicPr>
          <p:nvPr/>
        </p:nvPicPr>
        <p:blipFill>
          <a:blip r:embed="rId2"/>
          <a:stretch>
            <a:fillRect/>
          </a:stretch>
        </p:blipFill>
        <p:spPr>
          <a:xfrm>
            <a:off x="6834637" y="3429000"/>
            <a:ext cx="2524451" cy="1704730"/>
          </a:xfrm>
          <a:prstGeom prst="rect">
            <a:avLst/>
          </a:prstGeom>
        </p:spPr>
      </p:pic>
      <p:sp>
        <p:nvSpPr>
          <p:cNvPr id="1048654" name="文本框 6"/>
          <p:cNvSpPr txBox="1"/>
          <p:nvPr/>
        </p:nvSpPr>
        <p:spPr>
          <a:xfrm>
            <a:off x="6656337" y="5470680"/>
            <a:ext cx="2881050" cy="369332"/>
          </a:xfrm>
          <a:prstGeom prst="rect">
            <a:avLst/>
          </a:prstGeom>
          <a:noFill/>
        </p:spPr>
        <p:txBody>
          <a:bodyPr wrap="square" rtlCol="0">
            <a:spAutoFit/>
          </a:bodyPr>
          <a:p>
            <a:r>
              <a:rPr lang="en-US" altLang="zh-CN" dirty="0"/>
              <a:t>[</a:t>
            </a:r>
            <a:r>
              <a:rPr lang="en-US" altLang="zh-CN" dirty="0" err="1"/>
              <a:t>Corbillon</a:t>
            </a:r>
            <a:r>
              <a:rPr lang="en-US" altLang="zh-CN" dirty="0"/>
              <a:t> et al. 2017]</a:t>
            </a:r>
            <a:endParaRPr lang="zh-CN" altLang="en-US" dirty="0"/>
          </a:p>
        </p:txBody>
      </p:sp>
      <p:sp>
        <p:nvSpPr>
          <p:cNvPr id="1048655" name="文本框 7"/>
          <p:cNvSpPr txBox="1"/>
          <p:nvPr/>
        </p:nvSpPr>
        <p:spPr>
          <a:xfrm>
            <a:off x="2015410" y="2922904"/>
            <a:ext cx="3438521" cy="646331"/>
          </a:xfrm>
          <a:prstGeom prst="rect">
            <a:avLst/>
          </a:prstGeom>
          <a:noFill/>
        </p:spPr>
        <p:txBody>
          <a:bodyPr wrap="square" rtlCol="0">
            <a:spAutoFit/>
          </a:bodyPr>
          <a:p>
            <a:r>
              <a:rPr lang="en-US" altLang="zh-CN" dirty="0"/>
              <a:t>Based on pre-segmented tiles</a:t>
            </a:r>
            <a:endParaRPr lang="en-US" altLang="zh-CN" dirty="0"/>
          </a:p>
          <a:p>
            <a:r>
              <a:rPr lang="en-US" altLang="zh-CN" dirty="0"/>
              <a:t> </a:t>
            </a:r>
            <a:endParaRPr lang="zh-CN" altLang="en-US" dirty="0"/>
          </a:p>
        </p:txBody>
      </p:sp>
      <p:sp>
        <p:nvSpPr>
          <p:cNvPr id="1048656" name="文本框 8"/>
          <p:cNvSpPr txBox="1"/>
          <p:nvPr/>
        </p:nvSpPr>
        <p:spPr>
          <a:xfrm>
            <a:off x="6093911" y="2919558"/>
            <a:ext cx="4358326" cy="646331"/>
          </a:xfrm>
          <a:prstGeom prst="rect">
            <a:avLst/>
          </a:prstGeom>
          <a:noFill/>
        </p:spPr>
        <p:txBody>
          <a:bodyPr wrap="square" rtlCol="0">
            <a:spAutoFit/>
          </a:bodyPr>
          <a:p>
            <a:r>
              <a:rPr lang="en-US" altLang="zh-CN" dirty="0"/>
              <a:t>Based on Quality Emphasized Region </a:t>
            </a:r>
            <a:endParaRPr lang="en-US" altLang="zh-CN" dirty="0"/>
          </a:p>
          <a:p>
            <a:r>
              <a:rPr lang="en-US" altLang="zh-CN" dirty="0"/>
              <a:t> </a:t>
            </a:r>
            <a:endParaRPr lang="zh-CN" altLang="en-US" dirty="0"/>
          </a:p>
        </p:txBody>
      </p:sp>
      <p:sp>
        <p:nvSpPr>
          <p:cNvPr id="1048657" name="内容占位符 2"/>
          <p:cNvSpPr>
            <a:spLocks noGrp="1"/>
          </p:cNvSpPr>
          <p:nvPr/>
        </p:nvSpPr>
        <p:spPr>
          <a:xfrm>
            <a:off x="840583" y="1690704"/>
            <a:ext cx="5501046" cy="578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rgbClr val="000000"/>
                </a:solidFill>
                <a:latin typeface="等线" panose="02010600030101010101" charset="-122"/>
                <a:ea typeface="宋体" panose="02010600030101010101" pitchFamily="2" charset="-122"/>
              </a:rPr>
              <a:t>Prior Works</a:t>
            </a:r>
            <a:endParaRPr lang="zh-CN" altLang="en-US"/>
          </a:p>
        </p:txBody>
      </p:sp>
      <p:cxnSp>
        <p:nvCxnSpPr>
          <p:cNvPr id="3145737" name="直接连接符 10"/>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
        <p:nvSpPr>
          <p:cNvPr id="1048658" name="圆角矩形 11"/>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9" name="圆角矩形 6"/>
          <p:cNvSpPr/>
          <p:nvPr/>
        </p:nvSpPr>
        <p:spPr>
          <a:xfrm>
            <a:off x="76200" y="104775"/>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60" name="标题 1"/>
          <p:cNvSpPr>
            <a:spLocks noGrp="1"/>
          </p:cNvSpPr>
          <p:nvPr>
            <p:ph type="title"/>
          </p:nvPr>
        </p:nvSpPr>
        <p:spPr/>
        <p:txBody>
          <a:bodyPr/>
          <a:p>
            <a:r>
              <a:rPr lang="en-US" altLang="zh-CN" dirty="0"/>
              <a:t>Our work</a:t>
            </a:r>
            <a:endParaRPr lang="zh-CN" altLang="en-US" dirty="0"/>
          </a:p>
        </p:txBody>
      </p:sp>
      <p:sp>
        <p:nvSpPr>
          <p:cNvPr id="1048661" name="内容占位符 2"/>
          <p:cNvSpPr>
            <a:spLocks noGrp="1"/>
          </p:cNvSpPr>
          <p:nvPr>
            <p:ph idx="1"/>
          </p:nvPr>
        </p:nvSpPr>
        <p:spPr/>
        <p:txBody>
          <a:bodyPr/>
          <a:p>
            <a:r>
              <a:rPr lang="en-US" altLang="zh-CN" dirty="0"/>
              <a:t>A </a:t>
            </a:r>
            <a:r>
              <a:rPr lang="en-US" altLang="zh-CN" dirty="0" smtClean="0"/>
              <a:t>Multi-user 360-video </a:t>
            </a:r>
            <a:r>
              <a:rPr lang="en-US" altLang="zh-CN" dirty="0"/>
              <a:t>streaming system on wireless network</a:t>
            </a:r>
            <a:endParaRPr lang="zh-CN" altLang="en-US" dirty="0"/>
          </a:p>
        </p:txBody>
      </p:sp>
      <p:pic>
        <p:nvPicPr>
          <p:cNvPr id="2097165" name="内容占位符 4"/>
          <p:cNvPicPr>
            <a:picLocks noGrp="1" noChangeAspect="1"/>
          </p:cNvPicPr>
          <p:nvPr/>
        </p:nvPicPr>
        <p:blipFill>
          <a:blip r:embed="rId1"/>
          <a:stretch>
            <a:fillRect/>
          </a:stretch>
        </p:blipFill>
        <p:spPr>
          <a:xfrm>
            <a:off x="2387947" y="2489911"/>
            <a:ext cx="7399035" cy="3938196"/>
          </a:xfrm>
          <a:prstGeom prst="rect">
            <a:avLst/>
          </a:prstGeom>
        </p:spPr>
      </p:pic>
      <p:cxnSp>
        <p:nvCxnSpPr>
          <p:cNvPr id="3145738" name="直接连接符 5"/>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7" name="圆角矩形 5"/>
          <p:cNvSpPr/>
          <p:nvPr/>
        </p:nvSpPr>
        <p:spPr>
          <a:xfrm>
            <a:off x="71755" y="128270"/>
            <a:ext cx="12049125" cy="6600825"/>
          </a:xfrm>
          <a:prstGeom prst="roundRect">
            <a:avLst>
              <a:gd name="adj" fmla="val 0"/>
            </a:avLst>
          </a:prstGeom>
          <a:solidFill>
            <a:schemeClr val="accent1">
              <a:alpha val="1000"/>
            </a:scheme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48668" name="标题 1"/>
          <p:cNvSpPr>
            <a:spLocks noGrp="1"/>
          </p:cNvSpPr>
          <p:nvPr>
            <p:ph type="title"/>
          </p:nvPr>
        </p:nvSpPr>
        <p:spPr/>
        <p:txBody>
          <a:bodyPr/>
          <a:p>
            <a:r>
              <a:rPr lang="en-US" altLang="zh-CN"/>
              <a:t>Our work</a:t>
            </a:r>
            <a:endParaRPr lang="zh-CN" altLang="en-US"/>
          </a:p>
        </p:txBody>
      </p:sp>
      <p:pic>
        <p:nvPicPr>
          <p:cNvPr id="2097166" name="内容占位符 2"/>
          <p:cNvPicPr>
            <a:picLocks noGrp="1" noChangeAspect="1"/>
          </p:cNvPicPr>
          <p:nvPr/>
        </p:nvPicPr>
        <p:blipFill rotWithShape="1">
          <a:blip r:embed="rId1"/>
          <a:srcRect/>
          <a:stretch>
            <a:fillRect/>
          </a:stretch>
        </p:blipFill>
        <p:spPr>
          <a:xfrm>
            <a:off x="1226286" y="1946737"/>
            <a:ext cx="7279540" cy="4502814"/>
          </a:xfrm>
          <a:prstGeom prst="rect">
            <a:avLst/>
          </a:prstGeom>
        </p:spPr>
      </p:pic>
      <p:sp>
        <p:nvSpPr>
          <p:cNvPr id="1048669" name="内容占位符 2"/>
          <p:cNvSpPr>
            <a:spLocks noGrp="1"/>
          </p:cNvSpPr>
          <p:nvPr/>
        </p:nvSpPr>
        <p:spPr>
          <a:xfrm>
            <a:off x="840583" y="1499674"/>
            <a:ext cx="5501046" cy="5784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olidFill>
                  <a:srgbClr val="000000"/>
                </a:solidFill>
                <a:latin typeface="等线" panose="02010600030101010101" charset="-122"/>
                <a:ea typeface="宋体" panose="02010600030101010101" pitchFamily="2" charset="-122"/>
              </a:rPr>
              <a:t>Head movement prediction</a:t>
            </a:r>
            <a:endParaRPr lang="zh-CN" altLang="en-US"/>
          </a:p>
        </p:txBody>
      </p:sp>
      <p:cxnSp>
        <p:nvCxnSpPr>
          <p:cNvPr id="3145739" name="直接连接符 4"/>
          <p:cNvCxnSpPr/>
          <p:nvPr/>
        </p:nvCxnSpPr>
        <p:spPr>
          <a:xfrm>
            <a:off x="521208" y="1399032"/>
            <a:ext cx="5724144" cy="0"/>
          </a:xfrm>
          <a:prstGeom prst="line">
            <a:avLst/>
          </a:prstGeom>
          <a:ln w="28575" cmpd="thinThick">
            <a:solidFill>
              <a:srgbClr val="00B0F0">
                <a:alpha val="4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145740" name="肘形连接符 7"/>
          <p:cNvCxnSpPr/>
          <p:nvPr/>
        </p:nvCxnSpPr>
        <p:spPr>
          <a:xfrm flipV="1">
            <a:off x="4105275" y="3028838"/>
            <a:ext cx="4638675" cy="533512"/>
          </a:xfrm>
          <a:prstGeom prst="bentConnector3">
            <a:avLst>
              <a:gd name="adj1" fmla="val 308"/>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70" name="文本框 15"/>
          <p:cNvSpPr txBox="1"/>
          <p:nvPr/>
        </p:nvSpPr>
        <p:spPr>
          <a:xfrm>
            <a:off x="8743950" y="2705672"/>
            <a:ext cx="3105151" cy="646331"/>
          </a:xfrm>
          <a:prstGeom prst="rect">
            <a:avLst/>
          </a:prstGeom>
          <a:noFill/>
        </p:spPr>
        <p:txBody>
          <a:bodyPr wrap="square" rtlCol="0">
            <a:spAutoFit/>
          </a:bodyPr>
          <a:p>
            <a:r>
              <a:rPr lang="en-US" dirty="0" smtClean="0"/>
              <a:t>Total Delay of Transmission:</a:t>
            </a:r>
            <a:endParaRPr lang="en-US" dirty="0" smtClean="0"/>
          </a:p>
          <a:p>
            <a:r>
              <a:rPr lang="en-US" b="1" dirty="0" smtClean="0"/>
              <a:t>20 ~ 300 </a:t>
            </a:r>
            <a:r>
              <a:rPr lang="en-US" b="1" dirty="0" err="1" smtClean="0"/>
              <a:t>ms</a:t>
            </a:r>
            <a:endParaRPr lang="en-US" b="1" dirty="0"/>
          </a:p>
        </p:txBody>
      </p:sp>
      <p:sp>
        <p:nvSpPr>
          <p:cNvPr id="1" name="文本框 15"/>
          <p:cNvSpPr txBox="1"/>
          <p:nvPr/>
        </p:nvSpPr>
        <p:spPr>
          <a:xfrm>
            <a:off x="8743950" y="4276662"/>
            <a:ext cx="3105151" cy="645160"/>
          </a:xfrm>
          <a:prstGeom prst="rect">
            <a:avLst/>
          </a:prstGeom>
          <a:noFill/>
        </p:spPr>
        <p:txBody>
          <a:bodyPr wrap="square" rtlCol="0">
            <a:spAutoFit/>
          </a:bodyPr>
          <a:p>
            <a:r>
              <a:rPr lang="en-US" dirty="0" smtClean="0"/>
              <a:t>Our prediction interval:</a:t>
            </a:r>
            <a:endParaRPr lang="en-US" dirty="0" smtClean="0"/>
          </a:p>
          <a:p>
            <a:r>
              <a:rPr lang="en-US" b="1" dirty="0" smtClean="0"/>
              <a:t>100 ms </a:t>
            </a:r>
            <a:r>
              <a:rPr lang="en-US" dirty="0" smtClean="0"/>
              <a:t>after request sent</a:t>
            </a:r>
            <a:endParaRPr lang="en-US" dirty="0"/>
          </a:p>
        </p:txBody>
      </p:sp>
    </p:spTree>
  </p:cSld>
  <p:clrMapOvr>
    <a:masterClrMapping/>
  </p:clrMapOvr>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3329</Words>
  <Application>WPS 演示</Application>
  <PresentationFormat/>
  <Paragraphs>246</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20</vt:i4>
      </vt:variant>
    </vt:vector>
  </HeadingPairs>
  <TitlesOfParts>
    <vt:vector size="32" baseType="lpstr">
      <vt:lpstr>Arial</vt:lpstr>
      <vt:lpstr>宋体</vt:lpstr>
      <vt:lpstr>Wingdings</vt:lpstr>
      <vt:lpstr>Cambria</vt:lpstr>
      <vt:lpstr>等线</vt:lpstr>
      <vt:lpstr>等线 Light</vt:lpstr>
      <vt:lpstr>微软雅黑</vt:lpstr>
      <vt:lpstr>Arial Unicode MS</vt:lpstr>
      <vt:lpstr>Calibri</vt:lpstr>
      <vt:lpstr>webwppDefTheme</vt:lpstr>
      <vt:lpstr>Office 主题​​</vt:lpstr>
      <vt:lpstr>1_Office 主题​​</vt:lpstr>
      <vt:lpstr>A Multi-User 360-Video Streaming System for Wireless Network</vt:lpstr>
      <vt:lpstr>Planning</vt:lpstr>
      <vt:lpstr>Background</vt:lpstr>
      <vt:lpstr>PowerPoint 演示文稿</vt:lpstr>
      <vt:lpstr>Background</vt:lpstr>
      <vt:lpstr>Background</vt:lpstr>
      <vt:lpstr>Background</vt:lpstr>
      <vt:lpstr>Our work</vt:lpstr>
      <vt:lpstr>Our work</vt:lpstr>
      <vt:lpstr>Our work</vt:lpstr>
      <vt:lpstr>Our work</vt:lpstr>
      <vt:lpstr>Our work</vt:lpstr>
      <vt:lpstr>Our work</vt:lpstr>
      <vt:lpstr>Experiments</vt:lpstr>
      <vt:lpstr>Results</vt:lpstr>
      <vt:lpstr>Results</vt:lpstr>
      <vt:lpstr>Results</vt:lpstr>
      <vt:lpstr>Results</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Multi-User 360-Video Streaming System for Wireless Network</dc:title>
  <dc:creator>Cao Haowei</dc:creator>
  <cp:lastModifiedBy>ciszong</cp:lastModifiedBy>
  <cp:revision>42</cp:revision>
  <dcterms:created xsi:type="dcterms:W3CDTF">2019-11-11T11:48:00Z</dcterms:created>
  <dcterms:modified xsi:type="dcterms:W3CDTF">2019-11-15T11:34:37Z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